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2"/>
  </p:handoutMasterIdLst>
  <p:sldIdLst>
    <p:sldId id="271" r:id="rId2"/>
    <p:sldId id="272" r:id="rId3"/>
    <p:sldId id="273" r:id="rId4"/>
    <p:sldId id="274" r:id="rId5"/>
    <p:sldId id="275" r:id="rId6"/>
    <p:sldId id="276" r:id="rId7"/>
    <p:sldId id="277" r:id="rId8"/>
    <p:sldId id="278" r:id="rId9"/>
    <p:sldId id="287" r:id="rId10"/>
    <p:sldId id="281" r:id="rId11"/>
  </p:sldIdLst>
  <p:sldSz cx="18291175" cy="10290175"/>
  <p:notesSz cx="6858000" cy="9144000"/>
  <p:defaultTextStyle>
    <a:defPPr>
      <a:defRPr lang="zh-CN"/>
    </a:defPPr>
    <a:lvl1pPr algn="l" defTabSz="1631950" rtl="0" eaLnBrk="0" fontAlgn="base" hangingPunct="0">
      <a:spcBef>
        <a:spcPct val="0"/>
      </a:spcBef>
      <a:spcAft>
        <a:spcPct val="0"/>
      </a:spcAft>
      <a:defRPr sz="3200" kern="1200">
        <a:solidFill>
          <a:schemeClr val="tx1"/>
        </a:solidFill>
        <a:latin typeface="Arial" charset="0"/>
        <a:ea typeface="宋体" pitchFamily="2" charset="-122"/>
        <a:cs typeface="+mn-cs"/>
      </a:defRPr>
    </a:lvl1pPr>
    <a:lvl2pPr marL="815975" indent="-358775" algn="l" defTabSz="1631950" rtl="0" eaLnBrk="0" fontAlgn="base" hangingPunct="0">
      <a:spcBef>
        <a:spcPct val="0"/>
      </a:spcBef>
      <a:spcAft>
        <a:spcPct val="0"/>
      </a:spcAft>
      <a:defRPr sz="3200" kern="1200">
        <a:solidFill>
          <a:schemeClr val="tx1"/>
        </a:solidFill>
        <a:latin typeface="Arial" charset="0"/>
        <a:ea typeface="宋体" pitchFamily="2" charset="-122"/>
        <a:cs typeface="+mn-cs"/>
      </a:defRPr>
    </a:lvl2pPr>
    <a:lvl3pPr marL="1631950" indent="-717550" algn="l" defTabSz="1631950" rtl="0" eaLnBrk="0" fontAlgn="base" hangingPunct="0">
      <a:spcBef>
        <a:spcPct val="0"/>
      </a:spcBef>
      <a:spcAft>
        <a:spcPct val="0"/>
      </a:spcAft>
      <a:defRPr sz="3200" kern="1200">
        <a:solidFill>
          <a:schemeClr val="tx1"/>
        </a:solidFill>
        <a:latin typeface="Arial" charset="0"/>
        <a:ea typeface="宋体" pitchFamily="2" charset="-122"/>
        <a:cs typeface="+mn-cs"/>
      </a:defRPr>
    </a:lvl3pPr>
    <a:lvl4pPr marL="2449513" indent="-1077913" algn="l" defTabSz="1631950" rtl="0" eaLnBrk="0" fontAlgn="base" hangingPunct="0">
      <a:spcBef>
        <a:spcPct val="0"/>
      </a:spcBef>
      <a:spcAft>
        <a:spcPct val="0"/>
      </a:spcAft>
      <a:defRPr sz="3200" kern="1200">
        <a:solidFill>
          <a:schemeClr val="tx1"/>
        </a:solidFill>
        <a:latin typeface="Arial" charset="0"/>
        <a:ea typeface="宋体" pitchFamily="2" charset="-122"/>
        <a:cs typeface="+mn-cs"/>
      </a:defRPr>
    </a:lvl4pPr>
    <a:lvl5pPr marL="3265488" indent="-1436688" algn="l" defTabSz="1631950" rtl="0" eaLnBrk="0" fontAlgn="base" hangingPunct="0">
      <a:spcBef>
        <a:spcPct val="0"/>
      </a:spcBef>
      <a:spcAft>
        <a:spcPct val="0"/>
      </a:spcAft>
      <a:defRPr sz="3200" kern="1200">
        <a:solidFill>
          <a:schemeClr val="tx1"/>
        </a:solidFill>
        <a:latin typeface="Arial" charset="0"/>
        <a:ea typeface="宋体" pitchFamily="2" charset="-122"/>
        <a:cs typeface="+mn-cs"/>
      </a:defRPr>
    </a:lvl5pPr>
    <a:lvl6pPr marL="2286000" algn="l" defTabSz="914400" rtl="0" eaLnBrk="1" latinLnBrk="0" hangingPunct="1">
      <a:defRPr sz="3200" kern="1200">
        <a:solidFill>
          <a:schemeClr val="tx1"/>
        </a:solidFill>
        <a:latin typeface="Arial" charset="0"/>
        <a:ea typeface="宋体" pitchFamily="2" charset="-122"/>
        <a:cs typeface="+mn-cs"/>
      </a:defRPr>
    </a:lvl6pPr>
    <a:lvl7pPr marL="2743200" algn="l" defTabSz="914400" rtl="0" eaLnBrk="1" latinLnBrk="0" hangingPunct="1">
      <a:defRPr sz="3200" kern="1200">
        <a:solidFill>
          <a:schemeClr val="tx1"/>
        </a:solidFill>
        <a:latin typeface="Arial" charset="0"/>
        <a:ea typeface="宋体" pitchFamily="2" charset="-122"/>
        <a:cs typeface="+mn-cs"/>
      </a:defRPr>
    </a:lvl7pPr>
    <a:lvl8pPr marL="3200400" algn="l" defTabSz="914400" rtl="0" eaLnBrk="1" latinLnBrk="0" hangingPunct="1">
      <a:defRPr sz="3200" kern="1200">
        <a:solidFill>
          <a:schemeClr val="tx1"/>
        </a:solidFill>
        <a:latin typeface="Arial" charset="0"/>
        <a:ea typeface="宋体" pitchFamily="2" charset="-122"/>
        <a:cs typeface="+mn-cs"/>
      </a:defRPr>
    </a:lvl8pPr>
    <a:lvl9pPr marL="3657600" algn="l" defTabSz="914400" rtl="0" eaLnBrk="1" latinLnBrk="0" hangingPunct="1">
      <a:defRPr sz="3200"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3241">
          <p15:clr>
            <a:srgbClr val="A4A3A4"/>
          </p15:clr>
        </p15:guide>
        <p15:guide id="2" pos="576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68" d="100"/>
          <a:sy n="68" d="100"/>
        </p:scale>
        <p:origin x="84" y="102"/>
      </p:cViewPr>
      <p:guideLst>
        <p:guide orient="horz" pos="3241"/>
        <p:guide pos="576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6866" name="页眉占位符 36865"/>
          <p:cNvSpPr>
            <a:spLocks noGrp="1"/>
          </p:cNvSpPr>
          <p:nvPr>
            <p:ph type="hdr" sz="quarter"/>
          </p:nvPr>
        </p:nvSpPr>
        <p:spPr>
          <a:xfrm>
            <a:off x="0" y="0"/>
            <a:ext cx="2971800" cy="457200"/>
          </a:xfrm>
          <a:prstGeom prst="rect">
            <a:avLst/>
          </a:prstGeom>
          <a:noFill/>
          <a:ln w="9525">
            <a:noFill/>
          </a:ln>
        </p:spPr>
        <p:txBody>
          <a:bodyPr/>
          <a:lstStyle>
            <a:lvl1pPr eaLnBrk="1" hangingPunct="1">
              <a:buFont typeface="Arial" pitchFamily="34" charset="0"/>
              <a:buNone/>
              <a:defRPr sz="1200" noProof="1">
                <a:latin typeface="Arial" pitchFamily="34" charset="0"/>
                <a:ea typeface="宋体" pitchFamily="2" charset="-122"/>
              </a:defRPr>
            </a:lvl1pPr>
          </a:lstStyle>
          <a:p>
            <a:pPr>
              <a:defRPr/>
            </a:pPr>
            <a:endParaRPr lang="zh-CN" altLang="en-US"/>
          </a:p>
        </p:txBody>
      </p:sp>
      <p:sp>
        <p:nvSpPr>
          <p:cNvPr id="36867" name="日期占位符 36866"/>
          <p:cNvSpPr>
            <a:spLocks noGrp="1"/>
          </p:cNvSpPr>
          <p:nvPr>
            <p:ph type="dt" sz="quarter" idx="1"/>
          </p:nvPr>
        </p:nvSpPr>
        <p:spPr>
          <a:xfrm>
            <a:off x="3884613" y="0"/>
            <a:ext cx="2971800" cy="457200"/>
          </a:xfrm>
          <a:prstGeom prst="rect">
            <a:avLst/>
          </a:prstGeom>
          <a:noFill/>
          <a:ln w="9525">
            <a:noFill/>
          </a:ln>
        </p:spPr>
        <p:txBody>
          <a:bodyPr/>
          <a:lstStyle>
            <a:lvl1pPr algn="r" eaLnBrk="1" hangingPunct="1">
              <a:buFont typeface="Arial" pitchFamily="34" charset="0"/>
              <a:buNone/>
              <a:defRPr sz="1200" noProof="1">
                <a:latin typeface="Arial" pitchFamily="34" charset="0"/>
                <a:ea typeface="宋体" pitchFamily="2" charset="-122"/>
              </a:defRPr>
            </a:lvl1pPr>
          </a:lstStyle>
          <a:p>
            <a:pPr>
              <a:defRPr/>
            </a:pPr>
            <a:endParaRPr lang="zh-CN" altLang="en-US"/>
          </a:p>
        </p:txBody>
      </p:sp>
      <p:sp>
        <p:nvSpPr>
          <p:cNvPr id="36868" name="页脚占位符 36867"/>
          <p:cNvSpPr>
            <a:spLocks noGrp="1"/>
          </p:cNvSpPr>
          <p:nvPr>
            <p:ph type="ftr" sz="quarter" idx="2"/>
          </p:nvPr>
        </p:nvSpPr>
        <p:spPr>
          <a:xfrm>
            <a:off x="0" y="8685213"/>
            <a:ext cx="2971800" cy="457200"/>
          </a:xfrm>
          <a:prstGeom prst="rect">
            <a:avLst/>
          </a:prstGeom>
          <a:noFill/>
          <a:ln w="9525">
            <a:noFill/>
          </a:ln>
        </p:spPr>
        <p:txBody>
          <a:bodyPr anchor="b"/>
          <a:lstStyle>
            <a:lvl1pPr eaLnBrk="1" hangingPunct="1">
              <a:buFont typeface="Arial" pitchFamily="34" charset="0"/>
              <a:buNone/>
              <a:defRPr sz="1200" noProof="1">
                <a:latin typeface="Arial" pitchFamily="34" charset="0"/>
                <a:ea typeface="宋体" pitchFamily="2" charset="-122"/>
              </a:defRPr>
            </a:lvl1pPr>
          </a:lstStyle>
          <a:p>
            <a:pPr>
              <a:defRPr/>
            </a:pPr>
            <a:endParaRPr lang="zh-CN" altLang="en-US"/>
          </a:p>
        </p:txBody>
      </p:sp>
      <p:sp>
        <p:nvSpPr>
          <p:cNvPr id="36869" name="灯片编号占位符 36868"/>
          <p:cNvSpPr>
            <a:spLocks noGrp="1"/>
          </p:cNvSpPr>
          <p:nvPr>
            <p:ph type="sldNum" sz="quarter" idx="3"/>
          </p:nvPr>
        </p:nvSpPr>
        <p:spPr>
          <a:xfrm>
            <a:off x="3884613" y="8685213"/>
            <a:ext cx="2971800" cy="457200"/>
          </a:xfrm>
          <a:prstGeom prst="rect">
            <a:avLst/>
          </a:prstGeom>
          <a:noFill/>
          <a:ln w="9525">
            <a:noFill/>
          </a:ln>
        </p:spPr>
        <p:txBody>
          <a:bodyPr vert="horz" wrap="square" lIns="163321" tIns="81660" rIns="163321" bIns="81660" numCol="1" anchor="b" anchorCtr="0" compatLnSpc="1">
            <a:prstTxWarp prst="textNoShape">
              <a:avLst/>
            </a:prstTxWarp>
          </a:bodyPr>
          <a:lstStyle>
            <a:lvl1pPr algn="r" eaLnBrk="1" hangingPunct="1">
              <a:buFont typeface="Arial" charset="0"/>
              <a:buNone/>
              <a:defRPr sz="1200" smtClean="0"/>
            </a:lvl1pPr>
          </a:lstStyle>
          <a:p>
            <a:pPr>
              <a:defRPr/>
            </a:pPr>
            <a:fld id="{805B0E35-E3C2-4470-959F-777831EB533A}"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371838" y="3196625"/>
            <a:ext cx="15547499" cy="2205718"/>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2743676" y="5831099"/>
            <a:ext cx="12803823" cy="2629711"/>
          </a:xfrm>
        </p:spPr>
        <p:txBody>
          <a:bodyPr/>
          <a:lstStyle>
            <a:lvl1pPr marL="0" indent="0" algn="ctr">
              <a:buNone/>
              <a:defRPr>
                <a:solidFill>
                  <a:schemeClr val="tx1">
                    <a:tint val="75000"/>
                  </a:schemeClr>
                </a:solidFill>
              </a:defRPr>
            </a:lvl1pPr>
            <a:lvl2pPr marL="816610" indent="0" algn="ctr">
              <a:buNone/>
              <a:defRPr>
                <a:solidFill>
                  <a:schemeClr val="tx1">
                    <a:tint val="75000"/>
                  </a:schemeClr>
                </a:solidFill>
              </a:defRPr>
            </a:lvl2pPr>
            <a:lvl3pPr marL="1633220" indent="0" algn="ctr">
              <a:buNone/>
              <a:defRPr>
                <a:solidFill>
                  <a:schemeClr val="tx1">
                    <a:tint val="75000"/>
                  </a:schemeClr>
                </a:solidFill>
              </a:defRPr>
            </a:lvl3pPr>
            <a:lvl4pPr marL="2449830" indent="0" algn="ctr">
              <a:buNone/>
              <a:defRPr>
                <a:solidFill>
                  <a:schemeClr val="tx1">
                    <a:tint val="75000"/>
                  </a:schemeClr>
                </a:solidFill>
              </a:defRPr>
            </a:lvl4pPr>
            <a:lvl5pPr marL="3266440" indent="0" algn="ctr">
              <a:buNone/>
              <a:defRPr>
                <a:solidFill>
                  <a:schemeClr val="tx1">
                    <a:tint val="75000"/>
                  </a:schemeClr>
                </a:solidFill>
              </a:defRPr>
            </a:lvl5pPr>
            <a:lvl6pPr marL="4083050" indent="0" algn="ctr">
              <a:buNone/>
              <a:defRPr>
                <a:solidFill>
                  <a:schemeClr val="tx1">
                    <a:tint val="75000"/>
                  </a:schemeClr>
                </a:solidFill>
              </a:defRPr>
            </a:lvl6pPr>
            <a:lvl7pPr marL="4899660" indent="0" algn="ctr">
              <a:buNone/>
              <a:defRPr>
                <a:solidFill>
                  <a:schemeClr val="tx1">
                    <a:tint val="75000"/>
                  </a:schemeClr>
                </a:solidFill>
              </a:defRPr>
            </a:lvl7pPr>
            <a:lvl8pPr marL="5716270" indent="0" algn="ctr">
              <a:buNone/>
              <a:defRPr>
                <a:solidFill>
                  <a:schemeClr val="tx1">
                    <a:tint val="75000"/>
                  </a:schemeClr>
                </a:solidFill>
              </a:defRPr>
            </a:lvl8pPr>
            <a:lvl9pPr marL="6532880" indent="0" algn="ctr">
              <a:buNone/>
              <a:defRPr>
                <a:solidFill>
                  <a:schemeClr val="tx1">
                    <a:tint val="75000"/>
                  </a:schemeClr>
                </a:solidFill>
              </a:defRPr>
            </a:lvl9pPr>
          </a:lstStyle>
          <a:p>
            <a:r>
              <a:rPr lang="zh-CN" altLang="en-US" noProof="1" smtClean="0"/>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40240040-E530-4BE4-BD7B-425CA0BABAB0}" type="slidenum">
              <a:rPr lang="zh-CN" altLang="en-US"/>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FF6A5A93-59BD-42D7-87E1-8ECEFB4EBE2E}" type="slidenum">
              <a:rPr lang="zh-CN" altLang="en-US"/>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3261102" y="412085"/>
            <a:ext cx="4115514" cy="8779997"/>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914559" y="412085"/>
            <a:ext cx="12041690" cy="8779997"/>
          </a:xfrm>
        </p:spPr>
        <p:txBody>
          <a:bodyPr vert="eaVert"/>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DD5B36CC-2022-4E44-94CA-585C9D92DB33}" type="slidenum">
              <a:rPr lang="zh-CN" altLang="en-US"/>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96F4C110-5E51-48E3-9A9E-2A97988D72A8}" type="slidenum">
              <a:rPr lang="zh-CN" altLang="en-US"/>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444877" y="6612391"/>
            <a:ext cx="15547499" cy="2043743"/>
          </a:xfrm>
        </p:spPr>
        <p:txBody>
          <a:bodyPr anchor="t"/>
          <a:lstStyle>
            <a:lvl1pPr algn="l">
              <a:defRPr sz="71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1444877" y="4361416"/>
            <a:ext cx="15547499" cy="2250975"/>
          </a:xfrm>
        </p:spPr>
        <p:txBody>
          <a:bodyPr anchor="b"/>
          <a:lstStyle>
            <a:lvl1pPr marL="0" indent="0">
              <a:buNone/>
              <a:defRPr sz="3600">
                <a:solidFill>
                  <a:schemeClr val="tx1">
                    <a:tint val="75000"/>
                  </a:schemeClr>
                </a:solidFill>
              </a:defRPr>
            </a:lvl1pPr>
            <a:lvl2pPr marL="816610" indent="0">
              <a:buNone/>
              <a:defRPr sz="3200">
                <a:solidFill>
                  <a:schemeClr val="tx1">
                    <a:tint val="75000"/>
                  </a:schemeClr>
                </a:solidFill>
              </a:defRPr>
            </a:lvl2pPr>
            <a:lvl3pPr marL="1633220" indent="0">
              <a:buNone/>
              <a:defRPr sz="2900">
                <a:solidFill>
                  <a:schemeClr val="tx1">
                    <a:tint val="75000"/>
                  </a:schemeClr>
                </a:solidFill>
              </a:defRPr>
            </a:lvl3pPr>
            <a:lvl4pPr marL="2449830" indent="0">
              <a:buNone/>
              <a:defRPr sz="2500">
                <a:solidFill>
                  <a:schemeClr val="tx1">
                    <a:tint val="75000"/>
                  </a:schemeClr>
                </a:solidFill>
              </a:defRPr>
            </a:lvl4pPr>
            <a:lvl5pPr marL="3266440" indent="0">
              <a:buNone/>
              <a:defRPr sz="2500">
                <a:solidFill>
                  <a:schemeClr val="tx1">
                    <a:tint val="75000"/>
                  </a:schemeClr>
                </a:solidFill>
              </a:defRPr>
            </a:lvl5pPr>
            <a:lvl6pPr marL="4083050" indent="0">
              <a:buNone/>
              <a:defRPr sz="2500">
                <a:solidFill>
                  <a:schemeClr val="tx1">
                    <a:tint val="75000"/>
                  </a:schemeClr>
                </a:solidFill>
              </a:defRPr>
            </a:lvl6pPr>
            <a:lvl7pPr marL="4899660" indent="0">
              <a:buNone/>
              <a:defRPr sz="2500">
                <a:solidFill>
                  <a:schemeClr val="tx1">
                    <a:tint val="75000"/>
                  </a:schemeClr>
                </a:solidFill>
              </a:defRPr>
            </a:lvl7pPr>
            <a:lvl8pPr marL="5716270" indent="0">
              <a:buNone/>
              <a:defRPr sz="2500">
                <a:solidFill>
                  <a:schemeClr val="tx1">
                    <a:tint val="75000"/>
                  </a:schemeClr>
                </a:solidFill>
              </a:defRPr>
            </a:lvl8pPr>
            <a:lvl9pPr marL="6532880" indent="0">
              <a:buNone/>
              <a:defRPr sz="2500">
                <a:solidFill>
                  <a:schemeClr val="tx1">
                    <a:tint val="75000"/>
                  </a:schemeClr>
                </a:solidFill>
              </a:defRPr>
            </a:lvl9pPr>
          </a:lstStyle>
          <a:p>
            <a:pPr lvl="0"/>
            <a:r>
              <a:rPr lang="zh-CN" altLang="en-US" noProof="1"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smtClean="0"/>
            </a:lvl1pPr>
          </a:lstStyle>
          <a:p>
            <a:pPr>
              <a:defRPr/>
            </a:pPr>
            <a:fld id="{5BFDEA1D-FE4B-4E7E-BBC0-5C59BDA686AD}" type="slidenum">
              <a:rPr lang="zh-CN" altLang="en-US"/>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914559" y="2401042"/>
            <a:ext cx="8078602" cy="6791040"/>
          </a:xfrm>
        </p:spPr>
        <p:txBody>
          <a:bodyPr/>
          <a:lstStyle>
            <a:lvl1pPr>
              <a:defRPr sz="5000"/>
            </a:lvl1pPr>
            <a:lvl2pPr>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内容占位符 3"/>
          <p:cNvSpPr>
            <a:spLocks noGrp="1"/>
          </p:cNvSpPr>
          <p:nvPr>
            <p:ph sz="half" idx="2"/>
          </p:nvPr>
        </p:nvSpPr>
        <p:spPr>
          <a:xfrm>
            <a:off x="9298014" y="2401042"/>
            <a:ext cx="8078602" cy="6791040"/>
          </a:xfrm>
        </p:spPr>
        <p:txBody>
          <a:bodyPr/>
          <a:lstStyle>
            <a:lvl1pPr>
              <a:defRPr sz="5000"/>
            </a:lvl1pPr>
            <a:lvl2pPr>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日期占位符 4"/>
          <p:cNvSpPr>
            <a:spLocks noGrp="1"/>
          </p:cNvSpPr>
          <p:nvPr>
            <p:ph type="dt" sz="half" idx="10"/>
          </p:nvPr>
        </p:nvSpPr>
        <p:spPr/>
        <p:txBody>
          <a:bodyPr/>
          <a:lstStyle>
            <a:lvl1pPr>
              <a:defRPr/>
            </a:lvl1pPr>
          </a:lstStyle>
          <a:p>
            <a:pPr>
              <a:defRPr/>
            </a:pPr>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smtClean="0"/>
            </a:lvl1pPr>
          </a:lstStyle>
          <a:p>
            <a:pPr>
              <a:defRPr/>
            </a:pPr>
            <a:fld id="{8AE2BB0C-BE71-4670-BEF8-13BEA37A4780}" type="slidenum">
              <a:rPr lang="zh-CN" altLang="en-US"/>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914559" y="2303380"/>
            <a:ext cx="8081779" cy="959939"/>
          </a:xfrm>
        </p:spPr>
        <p:txBody>
          <a:bodyPr anchor="b"/>
          <a:lstStyle>
            <a:lvl1pPr marL="0" indent="0">
              <a:buNone/>
              <a:defRPr sz="4300" b="1"/>
            </a:lvl1pPr>
            <a:lvl2pPr marL="816610" indent="0">
              <a:buNone/>
              <a:defRPr sz="3600" b="1"/>
            </a:lvl2pPr>
            <a:lvl3pPr marL="1633220" indent="0">
              <a:buNone/>
              <a:defRPr sz="3200" b="1"/>
            </a:lvl3pPr>
            <a:lvl4pPr marL="2449830" indent="0">
              <a:buNone/>
              <a:defRPr sz="2900" b="1"/>
            </a:lvl4pPr>
            <a:lvl5pPr marL="3266440" indent="0">
              <a:buNone/>
              <a:defRPr sz="2900" b="1"/>
            </a:lvl5pPr>
            <a:lvl6pPr marL="4083050" indent="0">
              <a:buNone/>
              <a:defRPr sz="2900" b="1"/>
            </a:lvl6pPr>
            <a:lvl7pPr marL="4899660" indent="0">
              <a:buNone/>
              <a:defRPr sz="2900" b="1"/>
            </a:lvl7pPr>
            <a:lvl8pPr marL="5716270" indent="0">
              <a:buNone/>
              <a:defRPr sz="2900" b="1"/>
            </a:lvl8pPr>
            <a:lvl9pPr marL="6532880" indent="0">
              <a:buNone/>
              <a:defRPr sz="2900" b="1"/>
            </a:lvl9pPr>
          </a:lstStyle>
          <a:p>
            <a:pPr lvl="0"/>
            <a:r>
              <a:rPr lang="zh-CN" altLang="en-US" noProof="1" smtClean="0"/>
              <a:t>单击此处编辑母版文本样式</a:t>
            </a:r>
          </a:p>
        </p:txBody>
      </p:sp>
      <p:sp>
        <p:nvSpPr>
          <p:cNvPr id="4" name="内容占位符 3"/>
          <p:cNvSpPr>
            <a:spLocks noGrp="1"/>
          </p:cNvSpPr>
          <p:nvPr>
            <p:ph sz="half" idx="2"/>
          </p:nvPr>
        </p:nvSpPr>
        <p:spPr>
          <a:xfrm>
            <a:off x="914559" y="3263320"/>
            <a:ext cx="8081779" cy="5928761"/>
          </a:xfrm>
        </p:spPr>
        <p:txBody>
          <a:bodyPr/>
          <a:lstStyle>
            <a:lvl1pPr>
              <a:defRPr sz="4300"/>
            </a:lvl1pPr>
            <a:lvl2pPr>
              <a:defRPr sz="3600"/>
            </a:lvl2pPr>
            <a:lvl3pPr>
              <a:defRPr sz="3200"/>
            </a:lvl3pPr>
            <a:lvl4pPr>
              <a:defRPr sz="2900"/>
            </a:lvl4pPr>
            <a:lvl5pPr>
              <a:defRPr sz="2900"/>
            </a:lvl5pPr>
            <a:lvl6pPr>
              <a:defRPr sz="2900"/>
            </a:lvl6pPr>
            <a:lvl7pPr>
              <a:defRPr sz="2900"/>
            </a:lvl7pPr>
            <a:lvl8pPr>
              <a:defRPr sz="2900"/>
            </a:lvl8pPr>
            <a:lvl9pPr>
              <a:defRPr sz="29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9291664" y="2303380"/>
            <a:ext cx="8084953" cy="959939"/>
          </a:xfrm>
        </p:spPr>
        <p:txBody>
          <a:bodyPr anchor="b"/>
          <a:lstStyle>
            <a:lvl1pPr marL="0" indent="0">
              <a:buNone/>
              <a:defRPr sz="4300" b="1"/>
            </a:lvl1pPr>
            <a:lvl2pPr marL="816610" indent="0">
              <a:buNone/>
              <a:defRPr sz="3600" b="1"/>
            </a:lvl2pPr>
            <a:lvl3pPr marL="1633220" indent="0">
              <a:buNone/>
              <a:defRPr sz="3200" b="1"/>
            </a:lvl3pPr>
            <a:lvl4pPr marL="2449830" indent="0">
              <a:buNone/>
              <a:defRPr sz="2900" b="1"/>
            </a:lvl4pPr>
            <a:lvl5pPr marL="3266440" indent="0">
              <a:buNone/>
              <a:defRPr sz="2900" b="1"/>
            </a:lvl5pPr>
            <a:lvl6pPr marL="4083050" indent="0">
              <a:buNone/>
              <a:defRPr sz="2900" b="1"/>
            </a:lvl6pPr>
            <a:lvl7pPr marL="4899660" indent="0">
              <a:buNone/>
              <a:defRPr sz="2900" b="1"/>
            </a:lvl7pPr>
            <a:lvl8pPr marL="5716270" indent="0">
              <a:buNone/>
              <a:defRPr sz="2900" b="1"/>
            </a:lvl8pPr>
            <a:lvl9pPr marL="6532880" indent="0">
              <a:buNone/>
              <a:defRPr sz="2900" b="1"/>
            </a:lvl9pPr>
          </a:lstStyle>
          <a:p>
            <a:pPr lvl="0"/>
            <a:r>
              <a:rPr lang="zh-CN" altLang="en-US" noProof="1" smtClean="0"/>
              <a:t>单击此处编辑母版文本样式</a:t>
            </a:r>
          </a:p>
        </p:txBody>
      </p:sp>
      <p:sp>
        <p:nvSpPr>
          <p:cNvPr id="6" name="内容占位符 5"/>
          <p:cNvSpPr>
            <a:spLocks noGrp="1"/>
          </p:cNvSpPr>
          <p:nvPr>
            <p:ph sz="quarter" idx="4"/>
          </p:nvPr>
        </p:nvSpPr>
        <p:spPr>
          <a:xfrm>
            <a:off x="9291664" y="3263320"/>
            <a:ext cx="8084953" cy="5928761"/>
          </a:xfrm>
        </p:spPr>
        <p:txBody>
          <a:bodyPr/>
          <a:lstStyle>
            <a:lvl1pPr>
              <a:defRPr sz="4300"/>
            </a:lvl1pPr>
            <a:lvl2pPr>
              <a:defRPr sz="3600"/>
            </a:lvl2pPr>
            <a:lvl3pPr>
              <a:defRPr sz="3200"/>
            </a:lvl3pPr>
            <a:lvl4pPr>
              <a:defRPr sz="2900"/>
            </a:lvl4pPr>
            <a:lvl5pPr>
              <a:defRPr sz="2900"/>
            </a:lvl5pPr>
            <a:lvl6pPr>
              <a:defRPr sz="2900"/>
            </a:lvl6pPr>
            <a:lvl7pPr>
              <a:defRPr sz="2900"/>
            </a:lvl7pPr>
            <a:lvl8pPr>
              <a:defRPr sz="2900"/>
            </a:lvl8pPr>
            <a:lvl9pPr>
              <a:defRPr sz="29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7" name="日期占位符 6"/>
          <p:cNvSpPr>
            <a:spLocks noGrp="1"/>
          </p:cNvSpPr>
          <p:nvPr>
            <p:ph type="dt" sz="half" idx="10"/>
          </p:nvPr>
        </p:nvSpPr>
        <p:spPr/>
        <p:txBody>
          <a:bodyPr/>
          <a:lstStyle>
            <a:lvl1pPr>
              <a:defRPr/>
            </a:lvl1pPr>
          </a:lstStyle>
          <a:p>
            <a:pPr>
              <a:defRPr/>
            </a:pPr>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smtClean="0"/>
            </a:lvl1pPr>
          </a:lstStyle>
          <a:p>
            <a:pPr>
              <a:defRPr/>
            </a:pPr>
            <a:fld id="{380E76A3-0D75-4712-806F-38C42E60C62D}" type="slidenum">
              <a:rPr lang="zh-CN" altLang="en-US"/>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日期占位符 2"/>
          <p:cNvSpPr>
            <a:spLocks noGrp="1"/>
          </p:cNvSpPr>
          <p:nvPr>
            <p:ph type="dt" sz="half" idx="10"/>
          </p:nvPr>
        </p:nvSpPr>
        <p:spPr/>
        <p:txBody>
          <a:bodyPr/>
          <a:lstStyle>
            <a:lvl1pPr>
              <a:defRPr/>
            </a:lvl1pPr>
          </a:lstStyle>
          <a:p>
            <a:pPr>
              <a:defRPr/>
            </a:pPr>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smtClean="0"/>
            </a:lvl1pPr>
          </a:lstStyle>
          <a:p>
            <a:pPr>
              <a:defRPr/>
            </a:pPr>
            <a:fld id="{5A452B4A-FC1C-46EC-A1DA-47311A37C92A}" type="slidenum">
              <a:rPr lang="zh-CN" altLang="en-US"/>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ED2903C-EE34-4EC8-987C-9C634B064088}" type="datetimeFigureOut">
              <a:rPr lang="zh-CN" altLang="en-US"/>
              <a:pPr>
                <a:defRPr/>
              </a:pPr>
              <a:t>2024/1/18</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3BE1F636-F976-4AE6-B8A6-B3C76A51A721}" type="slidenum">
              <a:rPr lang="zh-CN" altLang="en-US"/>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560" y="409701"/>
            <a:ext cx="6017671" cy="1743613"/>
          </a:xfrm>
        </p:spPr>
        <p:txBody>
          <a:bodyPr anchor="b"/>
          <a:lstStyle>
            <a:lvl1pPr algn="l">
              <a:defRPr sz="36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7151341" y="409702"/>
            <a:ext cx="10225275" cy="8782379"/>
          </a:xfrm>
        </p:spPr>
        <p:txBody>
          <a:bodyPr/>
          <a:lstStyle>
            <a:lvl1pPr>
              <a:defRPr sz="5700"/>
            </a:lvl1pPr>
            <a:lvl2pPr>
              <a:defRPr sz="5000"/>
            </a:lvl2pPr>
            <a:lvl3pPr>
              <a:defRPr sz="4300"/>
            </a:lvl3pPr>
            <a:lvl4pPr>
              <a:defRPr sz="3600"/>
            </a:lvl4pPr>
            <a:lvl5pPr>
              <a:defRPr sz="3600"/>
            </a:lvl5pPr>
            <a:lvl6pPr>
              <a:defRPr sz="3600"/>
            </a:lvl6pPr>
            <a:lvl7pPr>
              <a:defRPr sz="3600"/>
            </a:lvl7pPr>
            <a:lvl8pPr>
              <a:defRPr sz="3600"/>
            </a:lvl8pPr>
            <a:lvl9pPr>
              <a:defRPr sz="3600"/>
            </a:lvl9pPr>
          </a:lstStyle>
          <a:p>
            <a:pPr lvl="0"/>
            <a:r>
              <a:rPr lang="zh-CN" altLang="en-US" noProof="1" smtClean="0"/>
              <a:t>单击此处编辑母版文本样式</a:t>
            </a:r>
          </a:p>
          <a:p>
            <a:pPr lvl="1"/>
            <a:r>
              <a:rPr lang="zh-CN" altLang="en-US" noProof="1" smtClean="0"/>
              <a:t>第二级</a:t>
            </a:r>
          </a:p>
          <a:p>
            <a:pPr lvl="2"/>
            <a:r>
              <a:rPr lang="zh-CN" altLang="en-US" noProof="1" smtClean="0"/>
              <a:t>第三级</a:t>
            </a:r>
          </a:p>
          <a:p>
            <a:pPr lvl="3"/>
            <a:r>
              <a:rPr lang="zh-CN" altLang="en-US" noProof="1" smtClean="0"/>
              <a:t>第四级</a:t>
            </a:r>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914560" y="2153315"/>
            <a:ext cx="6017671" cy="7038766"/>
          </a:xfrm>
        </p:spPr>
        <p:txBody>
          <a:bodyPr/>
          <a:lstStyle>
            <a:lvl1pPr marL="0" indent="0">
              <a:buNone/>
              <a:defRPr sz="2500"/>
            </a:lvl1pPr>
            <a:lvl2pPr marL="816610" indent="0">
              <a:buNone/>
              <a:defRPr sz="2100"/>
            </a:lvl2pPr>
            <a:lvl3pPr marL="1633220" indent="0">
              <a:buNone/>
              <a:defRPr sz="1800"/>
            </a:lvl3pPr>
            <a:lvl4pPr marL="2449830" indent="0">
              <a:buNone/>
              <a:defRPr sz="1600"/>
            </a:lvl4pPr>
            <a:lvl5pPr marL="3266440" indent="0">
              <a:buNone/>
              <a:defRPr sz="1600"/>
            </a:lvl5pPr>
            <a:lvl6pPr marL="4083050" indent="0">
              <a:buNone/>
              <a:defRPr sz="1600"/>
            </a:lvl6pPr>
            <a:lvl7pPr marL="4899660" indent="0">
              <a:buNone/>
              <a:defRPr sz="1600"/>
            </a:lvl7pPr>
            <a:lvl8pPr marL="5716270" indent="0">
              <a:buNone/>
              <a:defRPr sz="1600"/>
            </a:lvl8pPr>
            <a:lvl9pPr marL="6532880" indent="0">
              <a:buNone/>
              <a:defRPr sz="160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smtClean="0"/>
            </a:lvl1pPr>
          </a:lstStyle>
          <a:p>
            <a:pPr>
              <a:defRPr/>
            </a:pPr>
            <a:fld id="{A3345FB0-D8C4-48E5-8A9D-889959A3F116}" type="slidenum">
              <a:rPr lang="zh-CN" altLang="en-US"/>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3585198" y="7203123"/>
            <a:ext cx="10974705" cy="850369"/>
          </a:xfrm>
        </p:spPr>
        <p:txBody>
          <a:bodyPr anchor="b"/>
          <a:lstStyle>
            <a:lvl1pPr algn="l">
              <a:defRPr sz="36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3585198" y="919446"/>
            <a:ext cx="10974705" cy="6174105"/>
          </a:xfrm>
        </p:spPr>
        <p:txBody>
          <a:bodyPr rtlCol="0">
            <a:normAutofit/>
          </a:bodyPr>
          <a:lstStyle>
            <a:lvl1pPr marL="0" indent="0">
              <a:buNone/>
              <a:defRPr sz="5700"/>
            </a:lvl1pPr>
            <a:lvl2pPr marL="816610" indent="0">
              <a:buNone/>
              <a:defRPr sz="5000"/>
            </a:lvl2pPr>
            <a:lvl3pPr marL="1633220" indent="0">
              <a:buNone/>
              <a:defRPr sz="4300"/>
            </a:lvl3pPr>
            <a:lvl4pPr marL="2449830" indent="0">
              <a:buNone/>
              <a:defRPr sz="3600"/>
            </a:lvl4pPr>
            <a:lvl5pPr marL="3266440" indent="0">
              <a:buNone/>
              <a:defRPr sz="3600"/>
            </a:lvl5pPr>
            <a:lvl6pPr marL="4083050" indent="0">
              <a:buNone/>
              <a:defRPr sz="3600"/>
            </a:lvl6pPr>
            <a:lvl7pPr marL="4899660" indent="0">
              <a:buNone/>
              <a:defRPr sz="3600"/>
            </a:lvl7pPr>
            <a:lvl8pPr marL="5716270" indent="0">
              <a:buNone/>
              <a:defRPr sz="3600"/>
            </a:lvl8pPr>
            <a:lvl9pPr marL="6532880" indent="0">
              <a:buNone/>
              <a:defRPr sz="3600"/>
            </a:lvl9pPr>
          </a:lstStyle>
          <a:p>
            <a:pPr lvl="0"/>
            <a:endParaRPr lang="zh-CN" altLang="en-US" noProof="0" smtClean="0"/>
          </a:p>
        </p:txBody>
      </p:sp>
      <p:sp>
        <p:nvSpPr>
          <p:cNvPr id="4" name="文本占位符 3"/>
          <p:cNvSpPr>
            <a:spLocks noGrp="1"/>
          </p:cNvSpPr>
          <p:nvPr>
            <p:ph type="body" sz="half" idx="2"/>
          </p:nvPr>
        </p:nvSpPr>
        <p:spPr>
          <a:xfrm>
            <a:off x="3585198" y="8053492"/>
            <a:ext cx="10974705" cy="1207666"/>
          </a:xfrm>
        </p:spPr>
        <p:txBody>
          <a:bodyPr/>
          <a:lstStyle>
            <a:lvl1pPr marL="0" indent="0">
              <a:buNone/>
              <a:defRPr sz="2500"/>
            </a:lvl1pPr>
            <a:lvl2pPr marL="816610" indent="0">
              <a:buNone/>
              <a:defRPr sz="2100"/>
            </a:lvl2pPr>
            <a:lvl3pPr marL="1633220" indent="0">
              <a:buNone/>
              <a:defRPr sz="1800"/>
            </a:lvl3pPr>
            <a:lvl4pPr marL="2449830" indent="0">
              <a:buNone/>
              <a:defRPr sz="1600"/>
            </a:lvl4pPr>
            <a:lvl5pPr marL="3266440" indent="0">
              <a:buNone/>
              <a:defRPr sz="1600"/>
            </a:lvl5pPr>
            <a:lvl6pPr marL="4083050" indent="0">
              <a:buNone/>
              <a:defRPr sz="1600"/>
            </a:lvl6pPr>
            <a:lvl7pPr marL="4899660" indent="0">
              <a:buNone/>
              <a:defRPr sz="1600"/>
            </a:lvl7pPr>
            <a:lvl8pPr marL="5716270" indent="0">
              <a:buNone/>
              <a:defRPr sz="1600"/>
            </a:lvl8pPr>
            <a:lvl9pPr marL="6532880" indent="0">
              <a:buNone/>
              <a:defRPr sz="1600"/>
            </a:lvl9pPr>
          </a:lstStyle>
          <a:p>
            <a:pPr lvl="0"/>
            <a:r>
              <a:rPr lang="zh-CN" altLang="en-US" noProof="1"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smtClean="0"/>
            </a:lvl1pPr>
          </a:lstStyle>
          <a:p>
            <a:pPr>
              <a:defRPr/>
            </a:pPr>
            <a:fld id="{87DD056F-2D87-42E3-A4A8-C944D43EEA0D}" type="slidenum">
              <a:rPr lang="zh-CN" altLang="en-US"/>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noChangeArrowheads="1"/>
          </p:cNvSpPr>
          <p:nvPr>
            <p:ph type="title" idx="4294967295"/>
          </p:nvPr>
        </p:nvSpPr>
        <p:spPr bwMode="auto">
          <a:xfrm>
            <a:off x="914400" y="412750"/>
            <a:ext cx="16462375" cy="1714500"/>
          </a:xfrm>
          <a:prstGeom prst="rect">
            <a:avLst/>
          </a:prstGeom>
          <a:noFill/>
          <a:ln w="9525">
            <a:noFill/>
            <a:miter lim="800000"/>
            <a:headEnd/>
            <a:tailEnd/>
          </a:ln>
        </p:spPr>
        <p:txBody>
          <a:bodyPr vert="horz" wrap="square" lIns="163321" tIns="81660" rIns="163321" bIns="8166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noChangeArrowheads="1"/>
          </p:cNvSpPr>
          <p:nvPr>
            <p:ph type="body" idx="4294967295"/>
          </p:nvPr>
        </p:nvSpPr>
        <p:spPr bwMode="auto">
          <a:xfrm>
            <a:off x="914400" y="2400300"/>
            <a:ext cx="16462375" cy="6791325"/>
          </a:xfrm>
          <a:prstGeom prst="rect">
            <a:avLst/>
          </a:prstGeom>
          <a:noFill/>
          <a:ln w="9525">
            <a:noFill/>
            <a:miter lim="800000"/>
            <a:headEnd/>
            <a:tailEnd/>
          </a:ln>
        </p:spPr>
        <p:txBody>
          <a:bodyPr vert="horz" wrap="square" lIns="163321" tIns="81660" rIns="163321" bIns="8166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914400" y="9537700"/>
            <a:ext cx="4268788" cy="547688"/>
          </a:xfrm>
          <a:prstGeom prst="rect">
            <a:avLst/>
          </a:prstGeom>
        </p:spPr>
        <p:txBody>
          <a:bodyPr vert="horz" lIns="163321" tIns="81660" rIns="163321" bIns="81660" rtlCol="0" anchor="ctr"/>
          <a:lstStyle>
            <a:lvl1pPr algn="l" defTabSz="1632585" eaLnBrk="1" fontAlgn="auto" hangingPunct="1">
              <a:spcBef>
                <a:spcPts val="0"/>
              </a:spcBef>
              <a:spcAft>
                <a:spcPts val="0"/>
              </a:spcAft>
              <a:buFontTx/>
              <a:buNone/>
              <a:defRPr sz="2100">
                <a:solidFill>
                  <a:schemeClr val="tx1">
                    <a:tint val="75000"/>
                  </a:schemeClr>
                </a:solidFill>
                <a:latin typeface="+mn-lt"/>
                <a:ea typeface="+mn-ea"/>
              </a:defRPr>
            </a:lvl1pPr>
          </a:lstStyle>
          <a:p>
            <a:pPr>
              <a:defRPr/>
            </a:pPr>
            <a:fld id="{86D0BD55-2830-470B-BF25-C9E53BEDE8A6}" type="datetimeFigureOut">
              <a:rPr lang="zh-CN" altLang="en-US"/>
              <a:pPr>
                <a:defRPr/>
              </a:pPr>
              <a:t>2024/1/18</a:t>
            </a:fld>
            <a:endParaRPr lang="zh-CN" altLang="en-US"/>
          </a:p>
        </p:txBody>
      </p:sp>
      <p:sp>
        <p:nvSpPr>
          <p:cNvPr id="5" name="页脚占位符 4"/>
          <p:cNvSpPr>
            <a:spLocks noGrp="1"/>
          </p:cNvSpPr>
          <p:nvPr>
            <p:ph type="ftr" sz="quarter" idx="3"/>
          </p:nvPr>
        </p:nvSpPr>
        <p:spPr>
          <a:xfrm>
            <a:off x="6249988" y="9537700"/>
            <a:ext cx="5791200" cy="547688"/>
          </a:xfrm>
          <a:prstGeom prst="rect">
            <a:avLst/>
          </a:prstGeom>
        </p:spPr>
        <p:txBody>
          <a:bodyPr vert="horz" lIns="163321" tIns="81660" rIns="163321" bIns="81660" rtlCol="0" anchor="ctr"/>
          <a:lstStyle>
            <a:lvl1pPr algn="ctr" defTabSz="1632585" eaLnBrk="1" fontAlgn="auto" hangingPunct="1">
              <a:spcBef>
                <a:spcPts val="0"/>
              </a:spcBef>
              <a:spcAft>
                <a:spcPts val="0"/>
              </a:spcAft>
              <a:buFontTx/>
              <a:buNone/>
              <a:defRPr sz="21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13107988" y="9537700"/>
            <a:ext cx="4268787" cy="547688"/>
          </a:xfrm>
          <a:prstGeom prst="rect">
            <a:avLst/>
          </a:prstGeom>
        </p:spPr>
        <p:txBody>
          <a:bodyPr vert="horz" wrap="square" lIns="163321" tIns="81660" rIns="163321" bIns="81660" numCol="1" anchor="ctr" anchorCtr="0" compatLnSpc="1">
            <a:prstTxWarp prst="textNoShape">
              <a:avLst/>
            </a:prstTxWarp>
          </a:bodyPr>
          <a:lstStyle>
            <a:lvl1pPr algn="r" eaLnBrk="1" hangingPunct="1">
              <a:buFont typeface="Arial" charset="0"/>
              <a:buNone/>
              <a:defRPr sz="2100" smtClean="0">
                <a:solidFill>
                  <a:srgbClr val="898989"/>
                </a:solidFill>
                <a:latin typeface="Calibri" pitchFamily="34" charset="0"/>
              </a:defRPr>
            </a:lvl1pPr>
          </a:lstStyle>
          <a:p>
            <a:pPr>
              <a:defRPr/>
            </a:pPr>
            <a:fld id="{CB02157C-98EC-44B8-A568-FA045944BDF0}" type="slidenum">
              <a:rPr lang="zh-CN" altLang="en-US"/>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5446" r:id="rId1"/>
    <p:sldLayoutId id="2147485447" r:id="rId2"/>
    <p:sldLayoutId id="2147485448" r:id="rId3"/>
    <p:sldLayoutId id="2147485449" r:id="rId4"/>
    <p:sldLayoutId id="2147485450" r:id="rId5"/>
    <p:sldLayoutId id="2147485451" r:id="rId6"/>
    <p:sldLayoutId id="2147485445" r:id="rId7"/>
    <p:sldLayoutId id="2147485452" r:id="rId8"/>
    <p:sldLayoutId id="2147485453" r:id="rId9"/>
    <p:sldLayoutId id="2147485454" r:id="rId10"/>
    <p:sldLayoutId id="2147485455" r:id="rId11"/>
  </p:sldLayoutIdLst>
  <p:txStyles>
    <p:titleStyle>
      <a:lvl1pPr algn="ctr" defTabSz="1631950" rtl="0" eaLnBrk="0" fontAlgn="base" hangingPunct="0">
        <a:spcBef>
          <a:spcPct val="0"/>
        </a:spcBef>
        <a:spcAft>
          <a:spcPct val="0"/>
        </a:spcAft>
        <a:defRPr sz="7900" kern="1200">
          <a:solidFill>
            <a:schemeClr val="tx1"/>
          </a:solidFill>
          <a:latin typeface="+mj-lt"/>
          <a:ea typeface="+mj-ea"/>
          <a:cs typeface="+mj-cs"/>
        </a:defRPr>
      </a:lvl1pPr>
      <a:lvl2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2pPr>
      <a:lvl3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3pPr>
      <a:lvl4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4pPr>
      <a:lvl5pPr algn="ctr" defTabSz="1631950" rtl="0" eaLnBrk="0" fontAlgn="base" hangingPunct="0">
        <a:spcBef>
          <a:spcPct val="0"/>
        </a:spcBef>
        <a:spcAft>
          <a:spcPct val="0"/>
        </a:spcAft>
        <a:defRPr sz="7900">
          <a:solidFill>
            <a:schemeClr val="tx1"/>
          </a:solidFill>
          <a:latin typeface="Calibri" panose="020F0502020204030204" pitchFamily="34" charset="0"/>
          <a:ea typeface="宋体" panose="02010600030101010101" pitchFamily="2" charset="-122"/>
        </a:defRPr>
      </a:lvl5pPr>
      <a:lvl6pPr marL="4572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6pPr>
      <a:lvl7pPr marL="9144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7pPr>
      <a:lvl8pPr marL="13716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8pPr>
      <a:lvl9pPr marL="1828800" algn="ctr" defTabSz="1631950" rtl="0" fontAlgn="base">
        <a:spcBef>
          <a:spcPct val="0"/>
        </a:spcBef>
        <a:spcAft>
          <a:spcPct val="0"/>
        </a:spcAft>
        <a:defRPr sz="7900">
          <a:solidFill>
            <a:schemeClr val="tx1"/>
          </a:solidFill>
          <a:latin typeface="Calibri" panose="020F0502020204030204" pitchFamily="34" charset="0"/>
          <a:ea typeface="宋体" panose="02010600030101010101" pitchFamily="2" charset="-122"/>
        </a:defRPr>
      </a:lvl9pPr>
    </p:titleStyle>
    <p:bodyStyle>
      <a:lvl1pPr marL="611188" indent="-611188" algn="l" defTabSz="1631950" rtl="0" eaLnBrk="0" fontAlgn="base" hangingPunct="0">
        <a:spcBef>
          <a:spcPct val="20000"/>
        </a:spcBef>
        <a:spcAft>
          <a:spcPct val="0"/>
        </a:spcAft>
        <a:buFont typeface="Arial" charset="0"/>
        <a:buChar char="•"/>
        <a:defRPr sz="5700" kern="1200">
          <a:solidFill>
            <a:schemeClr val="tx1"/>
          </a:solidFill>
          <a:latin typeface="+mn-lt"/>
          <a:ea typeface="+mn-ea"/>
          <a:cs typeface="+mn-cs"/>
        </a:defRPr>
      </a:lvl1pPr>
      <a:lvl2pPr marL="1325563" indent="-509588" algn="l" defTabSz="1631950"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2039938" indent="-407988" algn="l" defTabSz="1631950" rtl="0" eaLnBrk="0" fontAlgn="base" hangingPunct="0">
        <a:spcBef>
          <a:spcPct val="20000"/>
        </a:spcBef>
        <a:spcAft>
          <a:spcPct val="0"/>
        </a:spcAft>
        <a:buFont typeface="Arial" charset="0"/>
        <a:buChar char="•"/>
        <a:defRPr sz="4300" kern="1200">
          <a:solidFill>
            <a:schemeClr val="tx1"/>
          </a:solidFill>
          <a:latin typeface="+mn-lt"/>
          <a:ea typeface="+mn-ea"/>
          <a:cs typeface="+mn-cs"/>
        </a:defRPr>
      </a:lvl3pPr>
      <a:lvl4pPr marL="2857500" indent="-407988" algn="l" defTabSz="1631950" rtl="0" eaLnBrk="0" fontAlgn="base" hangingPunct="0">
        <a:spcBef>
          <a:spcPct val="20000"/>
        </a:spcBef>
        <a:spcAft>
          <a:spcPct val="0"/>
        </a:spcAft>
        <a:buFont typeface="Arial" charset="0"/>
        <a:buChar char="–"/>
        <a:defRPr sz="3600" kern="1200">
          <a:solidFill>
            <a:schemeClr val="tx1"/>
          </a:solidFill>
          <a:latin typeface="+mn-lt"/>
          <a:ea typeface="+mn-ea"/>
          <a:cs typeface="+mn-cs"/>
        </a:defRPr>
      </a:lvl4pPr>
      <a:lvl5pPr marL="3673475" indent="-407988" algn="l" defTabSz="1631950" rtl="0" eaLnBrk="0" fontAlgn="base" hangingPunct="0">
        <a:spcBef>
          <a:spcPct val="20000"/>
        </a:spcBef>
        <a:spcAft>
          <a:spcPct val="0"/>
        </a:spcAft>
        <a:buFont typeface="Arial" charset="0"/>
        <a:buChar char="»"/>
        <a:defRPr sz="3600" kern="1200">
          <a:solidFill>
            <a:schemeClr val="tx1"/>
          </a:solidFill>
          <a:latin typeface="+mn-lt"/>
          <a:ea typeface="+mn-ea"/>
          <a:cs typeface="+mn-cs"/>
        </a:defRPr>
      </a:lvl5pPr>
      <a:lvl6pPr marL="449135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6pPr>
      <a:lvl7pPr marL="530796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7pPr>
      <a:lvl8pPr marL="612457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8pPr>
      <a:lvl9pPr marL="6941185" indent="-408305" algn="l" defTabSz="1632585" rtl="0" eaLnBrk="1" latinLnBrk="0" hangingPunct="1">
        <a:spcBef>
          <a:spcPct val="20000"/>
        </a:spcBef>
        <a:buFont typeface="Arial" panose="020B0604020202020204" pitchFamily="34" charset="0"/>
        <a:buChar char="•"/>
        <a:defRPr sz="3600" kern="1200">
          <a:solidFill>
            <a:schemeClr val="tx1"/>
          </a:solidFill>
          <a:latin typeface="+mn-lt"/>
          <a:ea typeface="+mn-ea"/>
          <a:cs typeface="+mn-cs"/>
        </a:defRPr>
      </a:lvl9pPr>
    </p:bodyStyle>
    <p:otherStyle>
      <a:defPPr>
        <a:defRPr lang="zh-CN"/>
      </a:defPPr>
      <a:lvl1pPr marL="0" algn="l" defTabSz="1632585" rtl="0" eaLnBrk="1" latinLnBrk="0" hangingPunct="1">
        <a:defRPr sz="3200" kern="1200">
          <a:solidFill>
            <a:schemeClr val="tx1"/>
          </a:solidFill>
          <a:latin typeface="+mn-lt"/>
          <a:ea typeface="+mn-ea"/>
          <a:cs typeface="+mn-cs"/>
        </a:defRPr>
      </a:lvl1pPr>
      <a:lvl2pPr marL="816610" algn="l" defTabSz="1632585" rtl="0" eaLnBrk="1" latinLnBrk="0" hangingPunct="1">
        <a:defRPr sz="3200" kern="1200">
          <a:solidFill>
            <a:schemeClr val="tx1"/>
          </a:solidFill>
          <a:latin typeface="+mn-lt"/>
          <a:ea typeface="+mn-ea"/>
          <a:cs typeface="+mn-cs"/>
        </a:defRPr>
      </a:lvl2pPr>
      <a:lvl3pPr marL="1633220" algn="l" defTabSz="1632585" rtl="0" eaLnBrk="1" latinLnBrk="0" hangingPunct="1">
        <a:defRPr sz="3200" kern="1200">
          <a:solidFill>
            <a:schemeClr val="tx1"/>
          </a:solidFill>
          <a:latin typeface="+mn-lt"/>
          <a:ea typeface="+mn-ea"/>
          <a:cs typeface="+mn-cs"/>
        </a:defRPr>
      </a:lvl3pPr>
      <a:lvl4pPr marL="2449830" algn="l" defTabSz="1632585" rtl="0" eaLnBrk="1" latinLnBrk="0" hangingPunct="1">
        <a:defRPr sz="3200" kern="1200">
          <a:solidFill>
            <a:schemeClr val="tx1"/>
          </a:solidFill>
          <a:latin typeface="+mn-lt"/>
          <a:ea typeface="+mn-ea"/>
          <a:cs typeface="+mn-cs"/>
        </a:defRPr>
      </a:lvl4pPr>
      <a:lvl5pPr marL="3266440" algn="l" defTabSz="1632585" rtl="0" eaLnBrk="1" latinLnBrk="0" hangingPunct="1">
        <a:defRPr sz="3200" kern="1200">
          <a:solidFill>
            <a:schemeClr val="tx1"/>
          </a:solidFill>
          <a:latin typeface="+mn-lt"/>
          <a:ea typeface="+mn-ea"/>
          <a:cs typeface="+mn-cs"/>
        </a:defRPr>
      </a:lvl5pPr>
      <a:lvl6pPr marL="4083050" algn="l" defTabSz="1632585" rtl="0" eaLnBrk="1" latinLnBrk="0" hangingPunct="1">
        <a:defRPr sz="3200" kern="1200">
          <a:solidFill>
            <a:schemeClr val="tx1"/>
          </a:solidFill>
          <a:latin typeface="+mn-lt"/>
          <a:ea typeface="+mn-ea"/>
          <a:cs typeface="+mn-cs"/>
        </a:defRPr>
      </a:lvl6pPr>
      <a:lvl7pPr marL="4899660" algn="l" defTabSz="1632585" rtl="0" eaLnBrk="1" latinLnBrk="0" hangingPunct="1">
        <a:defRPr sz="3200" kern="1200">
          <a:solidFill>
            <a:schemeClr val="tx1"/>
          </a:solidFill>
          <a:latin typeface="+mn-lt"/>
          <a:ea typeface="+mn-ea"/>
          <a:cs typeface="+mn-cs"/>
        </a:defRPr>
      </a:lvl7pPr>
      <a:lvl8pPr marL="5716270" algn="l" defTabSz="1632585" rtl="0" eaLnBrk="1" latinLnBrk="0" hangingPunct="1">
        <a:defRPr sz="3200" kern="1200">
          <a:solidFill>
            <a:schemeClr val="tx1"/>
          </a:solidFill>
          <a:latin typeface="+mn-lt"/>
          <a:ea typeface="+mn-ea"/>
          <a:cs typeface="+mn-cs"/>
        </a:defRPr>
      </a:lvl8pPr>
      <a:lvl9pPr marL="6532880" algn="l" defTabSz="163258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24579" name="Text Box 5"/>
          <p:cNvSpPr txBox="1">
            <a:spLocks noChangeArrowheads="1"/>
          </p:cNvSpPr>
          <p:nvPr/>
        </p:nvSpPr>
        <p:spPr bwMode="auto">
          <a:xfrm>
            <a:off x="5889625" y="482600"/>
            <a:ext cx="7702550" cy="1107996"/>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a:latin typeface="华文中宋" pitchFamily="2" charset="-122"/>
                <a:ea typeface="华文中宋" pitchFamily="2" charset="-122"/>
              </a:rPr>
              <a:t>湖州</a:t>
            </a:r>
            <a:r>
              <a:rPr lang="zh-CN" altLang="en-US" sz="4400" b="1" dirty="0" smtClean="0">
                <a:latin typeface="华文中宋" pitchFamily="2" charset="-122"/>
                <a:ea typeface="华文中宋" pitchFamily="2" charset="-122"/>
              </a:rPr>
              <a:t>银行国际业务</a:t>
            </a:r>
            <a:r>
              <a:rPr lang="zh-CN" altLang="en-US" sz="4400" b="1" dirty="0">
                <a:latin typeface="华文中宋" pitchFamily="2" charset="-122"/>
                <a:ea typeface="华文中宋" pitchFamily="2" charset="-122"/>
              </a:rPr>
              <a:t>收费价目表</a:t>
            </a:r>
          </a:p>
        </p:txBody>
      </p:sp>
      <p:graphicFrame>
        <p:nvGraphicFramePr>
          <p:cNvPr id="17487" name="表格 17486"/>
          <p:cNvGraphicFramePr>
            <a:graphicFrameLocks noGrp="1"/>
          </p:cNvGraphicFramePr>
          <p:nvPr/>
        </p:nvGraphicFramePr>
        <p:xfrm>
          <a:off x="858838" y="1492250"/>
          <a:ext cx="16716434" cy="7939116"/>
        </p:xfrm>
        <a:graphic>
          <a:graphicData uri="http://schemas.openxmlformats.org/drawingml/2006/table">
            <a:tbl>
              <a:tblPr/>
              <a:tblGrid>
                <a:gridCol w="563511">
                  <a:extLst>
                    <a:ext uri="{9D8B030D-6E8A-4147-A177-3AD203B41FA5}">
                      <a16:colId xmlns:a16="http://schemas.microsoft.com/office/drawing/2014/main" val="20000"/>
                    </a:ext>
                  </a:extLst>
                </a:gridCol>
                <a:gridCol w="3757262">
                  <a:extLst>
                    <a:ext uri="{9D8B030D-6E8A-4147-A177-3AD203B41FA5}">
                      <a16:colId xmlns:a16="http://schemas.microsoft.com/office/drawing/2014/main" val="20001"/>
                    </a:ext>
                  </a:extLst>
                </a:gridCol>
                <a:gridCol w="3895779">
                  <a:extLst>
                    <a:ext uri="{9D8B030D-6E8A-4147-A177-3AD203B41FA5}">
                      <a16:colId xmlns:a16="http://schemas.microsoft.com/office/drawing/2014/main" val="20002"/>
                    </a:ext>
                  </a:extLst>
                </a:gridCol>
                <a:gridCol w="5170761">
                  <a:extLst>
                    <a:ext uri="{9D8B030D-6E8A-4147-A177-3AD203B41FA5}">
                      <a16:colId xmlns:a16="http://schemas.microsoft.com/office/drawing/2014/main" val="20003"/>
                    </a:ext>
                  </a:extLst>
                </a:gridCol>
                <a:gridCol w="1700024">
                  <a:extLst>
                    <a:ext uri="{9D8B030D-6E8A-4147-A177-3AD203B41FA5}">
                      <a16:colId xmlns:a16="http://schemas.microsoft.com/office/drawing/2014/main" val="20004"/>
                    </a:ext>
                  </a:extLst>
                </a:gridCol>
                <a:gridCol w="1629097">
                  <a:extLst>
                    <a:ext uri="{9D8B030D-6E8A-4147-A177-3AD203B41FA5}">
                      <a16:colId xmlns:a16="http://schemas.microsoft.com/office/drawing/2014/main" val="20005"/>
                    </a:ext>
                  </a:extLst>
                </a:gridCol>
              </a:tblGrid>
              <a:tr h="411596">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marT="45727" marB="4572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615064">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1" i="0" u="none" strike="noStrike" cap="none" normalizeH="0" baseline="0" smtClean="0">
                          <a:ln>
                            <a:noFill/>
                          </a:ln>
                          <a:solidFill>
                            <a:schemeClr val="tx1"/>
                          </a:solidFill>
                          <a:effectLst/>
                          <a:latin typeface="宋体" pitchFamily="2" charset="-122"/>
                          <a:ea typeface="宋体" pitchFamily="2" charset="-122"/>
                        </a:rPr>
                        <a:t>、国际信用证（出口）</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824482">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594548">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通知或转递</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提供信用证通知或转递服务</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笔，通过我行交单可免收</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孟加拉国信用证除外，孟加拉国信用证使用我行合作快递公司邮寄的收取通知费</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300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笔；其余收取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280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笔，邮费自理。通过我行交单的每笔收取通知费</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p>
                  </a:txBody>
                  <a:tcPr marL="9525" marR="9525" marT="952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市场调节价</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7"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6134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通知或转递信用证修改</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提供通知或转递信用证修改服务</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我行客户</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笔；非我行客户使用我行合作快递公司邮寄的收取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170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笔，其余收取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笔，邮费自理。</a:t>
                      </a:r>
                    </a:p>
                  </a:txBody>
                  <a:tcPr marL="9525" marR="9525" marT="9527"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728842">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出口信用证修改（含转让信用证）、换单、退单</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提供出口信用证修改（含转让信用证）、换单、退单服务</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1362044">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4</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保兑信用证</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含通知费</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endParaRPr kumimoji="0" lang="zh-CN" altLang="en-US" sz="2000" b="0" i="0" u="none" strike="noStrike" cap="none" normalizeH="0" baseline="0" smtClean="0">
                        <a:ln>
                          <a:noFill/>
                        </a:ln>
                        <a:solidFill>
                          <a:schemeClr val="tx1"/>
                        </a:solidFill>
                        <a:effectLst/>
                        <a:latin typeface="宋体" pitchFamily="2" charset="-122"/>
                        <a:ea typeface="宋体" pitchFamily="2" charset="-122"/>
                      </a:endParaRP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为他行开立的信用证加具保兑</a:t>
                      </a:r>
                    </a:p>
                  </a:txBody>
                  <a:tcPr marL="45720" marR="45720" marT="45727" marB="45727"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按保兑金额的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300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笔。按季收取，不足一季按一季收取。如系保兑信用证下增额修改，参照保兑费率计收，最低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616712">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验单（出口验单）</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提供单据审核、系统处理服务</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1.25‰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300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824482">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6</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转让信用证</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提供开立转让信用证服务</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按信用证金额的</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1000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a:t>
                      </a:r>
                    </a:p>
                  </a:txBody>
                  <a:tcPr marL="45720" marR="45720" marT="45727" marB="45727"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bl>
          </a:graphicData>
        </a:graphic>
      </p:graphicFrame>
      <p:sp>
        <p:nvSpPr>
          <p:cNvPr id="24643" name="Text Box 79"/>
          <p:cNvSpPr txBox="1">
            <a:spLocks noChangeArrowheads="1"/>
          </p:cNvSpPr>
          <p:nvPr/>
        </p:nvSpPr>
        <p:spPr bwMode="auto">
          <a:xfrm>
            <a:off x="468313" y="9502775"/>
            <a:ext cx="17678274"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33795" name="Text Box 79"/>
          <p:cNvSpPr txBox="1">
            <a:spLocks noChangeArrowheads="1"/>
          </p:cNvSpPr>
          <p:nvPr/>
        </p:nvSpPr>
        <p:spPr bwMode="auto">
          <a:xfrm>
            <a:off x="468313" y="9502775"/>
            <a:ext cx="17534258"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graphicFrame>
        <p:nvGraphicFramePr>
          <p:cNvPr id="2" name="表格 1"/>
          <p:cNvGraphicFramePr>
            <a:graphicFrameLocks noGrp="1"/>
          </p:cNvGraphicFramePr>
          <p:nvPr/>
        </p:nvGraphicFramePr>
        <p:xfrm>
          <a:off x="858779" y="1573187"/>
          <a:ext cx="16273462" cy="7858179"/>
        </p:xfrm>
        <a:graphic>
          <a:graphicData uri="http://schemas.openxmlformats.org/drawingml/2006/table">
            <a:tbl>
              <a:tblPr/>
              <a:tblGrid>
                <a:gridCol w="1008062">
                  <a:extLst>
                    <a:ext uri="{9D8B030D-6E8A-4147-A177-3AD203B41FA5}">
                      <a16:colId xmlns:a16="http://schemas.microsoft.com/office/drawing/2014/main" val="20000"/>
                    </a:ext>
                  </a:extLst>
                </a:gridCol>
                <a:gridCol w="2592388">
                  <a:extLst>
                    <a:ext uri="{9D8B030D-6E8A-4147-A177-3AD203B41FA5}">
                      <a16:colId xmlns:a16="http://schemas.microsoft.com/office/drawing/2014/main" val="20001"/>
                    </a:ext>
                  </a:extLst>
                </a:gridCol>
                <a:gridCol w="3744912">
                  <a:extLst>
                    <a:ext uri="{9D8B030D-6E8A-4147-A177-3AD203B41FA5}">
                      <a16:colId xmlns:a16="http://schemas.microsoft.com/office/drawing/2014/main" val="20002"/>
                    </a:ext>
                  </a:extLst>
                </a:gridCol>
                <a:gridCol w="5183188">
                  <a:extLst>
                    <a:ext uri="{9D8B030D-6E8A-4147-A177-3AD203B41FA5}">
                      <a16:colId xmlns:a16="http://schemas.microsoft.com/office/drawing/2014/main" val="20003"/>
                    </a:ext>
                  </a:extLst>
                </a:gridCol>
                <a:gridCol w="1657350">
                  <a:extLst>
                    <a:ext uri="{9D8B030D-6E8A-4147-A177-3AD203B41FA5}">
                      <a16:colId xmlns:a16="http://schemas.microsoft.com/office/drawing/2014/main" val="20004"/>
                    </a:ext>
                  </a:extLst>
                </a:gridCol>
                <a:gridCol w="2087562">
                  <a:extLst>
                    <a:ext uri="{9D8B030D-6E8A-4147-A177-3AD203B41FA5}">
                      <a16:colId xmlns:a16="http://schemas.microsoft.com/office/drawing/2014/main" val="20005"/>
                    </a:ext>
                  </a:extLst>
                </a:gridCol>
              </a:tblGrid>
              <a:tr h="355029">
                <a:tc gridSpan="6">
                  <a:txBody>
                    <a:bodyPr/>
                    <a:lstStyle/>
                    <a:p>
                      <a:pPr marL="0" marR="0" lvl="0" indent="0" algn="l" defTabSz="1631950" rtl="0" eaLnBrk="1" fontAlgn="ctr" latinLnBrk="0" hangingPunct="1">
                        <a:lnSpc>
                          <a:spcPct val="100000"/>
                        </a:lnSpc>
                        <a:spcBef>
                          <a:spcPct val="0"/>
                        </a:spcBef>
                        <a:spcAft>
                          <a:spcPct val="0"/>
                        </a:spcAft>
                        <a:buClrTx/>
                        <a:buSzTx/>
                        <a:buFontTx/>
                        <a:buNone/>
                        <a:tabLst/>
                      </a:pPr>
                      <a:endParaRPr kumimoji="0" lang="zh-CN" altLang="en-US" sz="2000" b="1" i="0" u="none" strike="noStrike" cap="none" normalizeH="0" baseline="0" dirty="0" smtClean="0">
                        <a:ln>
                          <a:noFill/>
                        </a:ln>
                        <a:solidFill>
                          <a:srgbClr val="000000"/>
                        </a:solidFill>
                        <a:effectLst/>
                        <a:latin typeface="宋体" pitchFamily="2" charset="-122"/>
                        <a:ea typeface="宋体" pitchFamily="2" charset="-122"/>
                      </a:endParaRPr>
                    </a:p>
                  </a:txBody>
                  <a:tcPr marL="9525" marR="9525" marT="9526"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631215">
                <a:tc gridSpan="6">
                  <a:txBody>
                    <a:bodyPr/>
                    <a:lstStyle/>
                    <a:p>
                      <a:pPr marL="0" marR="0" lvl="0" indent="0" algn="l" defTabSz="1631950" rtl="0" eaLnBrk="1" fontAlgn="ctr" latinLnBrk="0" hangingPunct="1">
                        <a:lnSpc>
                          <a:spcPct val="100000"/>
                        </a:lnSpc>
                        <a:spcBef>
                          <a:spcPct val="0"/>
                        </a:spcBef>
                        <a:spcAft>
                          <a:spcPct val="0"/>
                        </a:spcAft>
                        <a:buClrTx/>
                        <a:buSzTx/>
                        <a:buFontTx/>
                        <a:buNone/>
                        <a:tabLst/>
                      </a:pPr>
                      <a:r>
                        <a:rPr kumimoji="0" lang="en-US" altLang="zh-CN" sz="2000" b="1" i="0" u="none" strike="noStrike" cap="none" normalizeH="0" baseline="0" dirty="0" smtClean="0">
                          <a:ln>
                            <a:noFill/>
                          </a:ln>
                          <a:solidFill>
                            <a:srgbClr val="000000"/>
                          </a:solidFill>
                          <a:effectLst/>
                          <a:latin typeface="宋体" pitchFamily="2" charset="-122"/>
                          <a:ea typeface="宋体" pitchFamily="2" charset="-122"/>
                        </a:rPr>
                        <a:t>10</a:t>
                      </a:r>
                      <a:r>
                        <a:rPr kumimoji="0" lang="zh-CN" altLang="en-US" sz="2000" b="1" i="0" u="none" strike="noStrike" cap="none" normalizeH="0" baseline="0" dirty="0" smtClean="0">
                          <a:ln>
                            <a:noFill/>
                          </a:ln>
                          <a:solidFill>
                            <a:srgbClr val="000000"/>
                          </a:solidFill>
                          <a:effectLst/>
                          <a:latin typeface="宋体" pitchFamily="2" charset="-122"/>
                          <a:ea typeface="宋体" pitchFamily="2" charset="-122"/>
                        </a:rPr>
                        <a:t>、国内信用证（买方）</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序号</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收费项目</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服务内容</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收费标准</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定价形式</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备注</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开证</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提供国内信用证开证服务</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按照开证金额的</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0.15%</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收取，最低</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300</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元。</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rowSpan="6">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市场调节价</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717983">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修改</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提供国内信用证修改服务</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100</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笔</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不含金额增加</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；金额增加，增加部分按新开标准计收，最低</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100</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笔</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3</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承兑</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为客户提供远期信用证承兑服务</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0.1%/</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季度，最低</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200</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笔</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6</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不符点处理</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提供不符点风险提示服务</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450</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笔</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10</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退单</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根据客户委托</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提供退单服务</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100</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smtClean="0">
                          <a:ln>
                            <a:noFill/>
                          </a:ln>
                          <a:solidFill>
                            <a:srgbClr val="000000"/>
                          </a:solidFill>
                          <a:effectLst/>
                          <a:latin typeface="宋体" pitchFamily="2" charset="-122"/>
                          <a:ea typeface="宋体" pitchFamily="2" charset="-122"/>
                        </a:rPr>
                        <a:t>笔</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858992">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11</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撤销</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提供效期内国内信用证撤销服务</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100</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笔</a:t>
                      </a:r>
                    </a:p>
                  </a:txBody>
                  <a:tcPr marL="9525" marR="9525" marT="9526"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bl>
          </a:graphicData>
        </a:graphic>
      </p:graphicFrame>
      <p:sp>
        <p:nvSpPr>
          <p:cNvPr id="33847"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25603"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18437" name="表格 18436"/>
          <p:cNvGraphicFramePr>
            <a:graphicFrameLocks noGrp="1"/>
          </p:cNvGraphicFramePr>
          <p:nvPr/>
        </p:nvGraphicFramePr>
        <p:xfrm>
          <a:off x="858779" y="1501749"/>
          <a:ext cx="16644995" cy="7786742"/>
        </p:xfrm>
        <a:graphic>
          <a:graphicData uri="http://schemas.openxmlformats.org/drawingml/2006/table">
            <a:tbl>
              <a:tblPr/>
              <a:tblGrid>
                <a:gridCol w="714375">
                  <a:extLst>
                    <a:ext uri="{9D8B030D-6E8A-4147-A177-3AD203B41FA5}">
                      <a16:colId xmlns:a16="http://schemas.microsoft.com/office/drawing/2014/main" val="20000"/>
                    </a:ext>
                  </a:extLst>
                </a:gridCol>
                <a:gridCol w="2714625">
                  <a:extLst>
                    <a:ext uri="{9D8B030D-6E8A-4147-A177-3AD203B41FA5}">
                      <a16:colId xmlns:a16="http://schemas.microsoft.com/office/drawing/2014/main" val="20001"/>
                    </a:ext>
                  </a:extLst>
                </a:gridCol>
                <a:gridCol w="4500562">
                  <a:extLst>
                    <a:ext uri="{9D8B030D-6E8A-4147-A177-3AD203B41FA5}">
                      <a16:colId xmlns:a16="http://schemas.microsoft.com/office/drawing/2014/main" val="20002"/>
                    </a:ext>
                  </a:extLst>
                </a:gridCol>
                <a:gridCol w="6215063">
                  <a:extLst>
                    <a:ext uri="{9D8B030D-6E8A-4147-A177-3AD203B41FA5}">
                      <a16:colId xmlns:a16="http://schemas.microsoft.com/office/drawing/2014/main" val="20003"/>
                    </a:ext>
                  </a:extLst>
                </a:gridCol>
                <a:gridCol w="1458912">
                  <a:extLst>
                    <a:ext uri="{9D8B030D-6E8A-4147-A177-3AD203B41FA5}">
                      <a16:colId xmlns:a16="http://schemas.microsoft.com/office/drawing/2014/main" val="20004"/>
                    </a:ext>
                  </a:extLst>
                </a:gridCol>
                <a:gridCol w="1041458">
                  <a:extLst>
                    <a:ext uri="{9D8B030D-6E8A-4147-A177-3AD203B41FA5}">
                      <a16:colId xmlns:a16="http://schemas.microsoft.com/office/drawing/2014/main" val="20005"/>
                    </a:ext>
                  </a:extLst>
                </a:gridCol>
              </a:tblGrid>
              <a:tr h="411226">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1003099">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dirty="0" smtClean="0">
                          <a:ln>
                            <a:noFill/>
                          </a:ln>
                          <a:solidFill>
                            <a:schemeClr val="tx1"/>
                          </a:solidFill>
                          <a:effectLst/>
                          <a:latin typeface="宋体" pitchFamily="2" charset="-122"/>
                          <a:ea typeface="宋体" pitchFamily="2" charset="-122"/>
                        </a:rPr>
                        <a:t>2</a:t>
                      </a:r>
                      <a:r>
                        <a:rPr kumimoji="0" lang="zh-CN" altLang="en-US" sz="2000" b="1" i="0" u="none" strike="noStrike" cap="none" normalizeH="0" baseline="0" dirty="0" smtClean="0">
                          <a:ln>
                            <a:noFill/>
                          </a:ln>
                          <a:solidFill>
                            <a:schemeClr val="tx1"/>
                          </a:solidFill>
                          <a:effectLst/>
                          <a:latin typeface="宋体" pitchFamily="2" charset="-122"/>
                          <a:ea typeface="宋体" pitchFamily="2" charset="-122"/>
                        </a:rPr>
                        <a:t>、国际信用证（进口）</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1003099">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2163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开证</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提供信用证开证服务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按开证金额的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300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笔。效期三个月（不含）以上每三个月加收</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0.5‰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，收取全额保证金者不加收</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2163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修改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提供信用证修改服务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不含金额增加、效期延展</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；金额增加、效期延展的，增加</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延展部分按新开标准计收，最低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笔，收足保证金者按</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笔收</a:t>
                      </a: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112163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承兑、延期付款承诺</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为客户提供远期信用证</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延期付款信用证提供承兑、延期付款承诺服务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，最低</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笔，按季收取；低风险开证业务一次性收取</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笔。未收足全额保证金的可按承兑金额与保证金差额作为计费基数</a:t>
                      </a: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1003099">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4</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开证行审单</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提供单据审核服务</a:t>
                      </a: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美元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套单据</a:t>
                      </a: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1001329">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偿付</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提供资金清算服务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30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美元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bl>
          </a:graphicData>
        </a:graphic>
      </p:graphicFrame>
      <p:sp>
        <p:nvSpPr>
          <p:cNvPr id="25662" name="Text Box 79"/>
          <p:cNvSpPr txBox="1">
            <a:spLocks noChangeArrowheads="1"/>
          </p:cNvSpPr>
          <p:nvPr/>
        </p:nvSpPr>
        <p:spPr bwMode="auto">
          <a:xfrm>
            <a:off x="468313" y="9502775"/>
            <a:ext cx="17462250"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26627"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19461" name="表格 19460"/>
          <p:cNvGraphicFramePr>
            <a:graphicFrameLocks noGrp="1"/>
          </p:cNvGraphicFramePr>
          <p:nvPr/>
        </p:nvGraphicFramePr>
        <p:xfrm>
          <a:off x="858779" y="1430313"/>
          <a:ext cx="16859250" cy="8001054"/>
        </p:xfrm>
        <a:graphic>
          <a:graphicData uri="http://schemas.openxmlformats.org/drawingml/2006/table">
            <a:tbl>
              <a:tblPr/>
              <a:tblGrid>
                <a:gridCol w="665162">
                  <a:extLst>
                    <a:ext uri="{9D8B030D-6E8A-4147-A177-3AD203B41FA5}">
                      <a16:colId xmlns:a16="http://schemas.microsoft.com/office/drawing/2014/main" val="20000"/>
                    </a:ext>
                  </a:extLst>
                </a:gridCol>
                <a:gridCol w="4906963">
                  <a:extLst>
                    <a:ext uri="{9D8B030D-6E8A-4147-A177-3AD203B41FA5}">
                      <a16:colId xmlns:a16="http://schemas.microsoft.com/office/drawing/2014/main" val="20001"/>
                    </a:ext>
                  </a:extLst>
                </a:gridCol>
                <a:gridCol w="4500562">
                  <a:extLst>
                    <a:ext uri="{9D8B030D-6E8A-4147-A177-3AD203B41FA5}">
                      <a16:colId xmlns:a16="http://schemas.microsoft.com/office/drawing/2014/main" val="20002"/>
                    </a:ext>
                  </a:extLst>
                </a:gridCol>
                <a:gridCol w="4214813">
                  <a:extLst>
                    <a:ext uri="{9D8B030D-6E8A-4147-A177-3AD203B41FA5}">
                      <a16:colId xmlns:a16="http://schemas.microsoft.com/office/drawing/2014/main" val="20003"/>
                    </a:ext>
                  </a:extLst>
                </a:gridCol>
                <a:gridCol w="1403350">
                  <a:extLst>
                    <a:ext uri="{9D8B030D-6E8A-4147-A177-3AD203B41FA5}">
                      <a16:colId xmlns:a16="http://schemas.microsoft.com/office/drawing/2014/main" val="20004"/>
                    </a:ext>
                  </a:extLst>
                </a:gridCol>
                <a:gridCol w="1168400">
                  <a:extLst>
                    <a:ext uri="{9D8B030D-6E8A-4147-A177-3AD203B41FA5}">
                      <a16:colId xmlns:a16="http://schemas.microsoft.com/office/drawing/2014/main" val="20005"/>
                    </a:ext>
                  </a:extLst>
                </a:gridCol>
              </a:tblGrid>
              <a:tr h="442749">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803547">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smtClean="0">
                          <a:ln>
                            <a:noFill/>
                          </a:ln>
                          <a:solidFill>
                            <a:schemeClr val="tx1"/>
                          </a:solidFill>
                          <a:effectLst/>
                          <a:latin typeface="宋体" pitchFamily="2" charset="-122"/>
                          <a:ea typeface="宋体" pitchFamily="2" charset="-122"/>
                        </a:rPr>
                        <a:t>2</a:t>
                      </a:r>
                      <a:r>
                        <a:rPr kumimoji="0" lang="zh-CN" altLang="en-US" sz="2000" b="1" i="0" u="none" strike="noStrike" cap="none" normalizeH="0" baseline="0" smtClean="0">
                          <a:ln>
                            <a:noFill/>
                          </a:ln>
                          <a:solidFill>
                            <a:schemeClr val="tx1"/>
                          </a:solidFill>
                          <a:effectLst/>
                          <a:latin typeface="宋体" pitchFamily="2" charset="-122"/>
                          <a:ea typeface="宋体" pitchFamily="2" charset="-122"/>
                        </a:rPr>
                        <a:t>、国际信用证（进口）</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80532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6</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不符点处理</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提供不符点风险提示服务</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美元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2461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7</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提货担保</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为客户提取货物提供银行信誉担保</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提货担保金额的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0.5‰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元，按季收取（收取足额保证金者按最低标准收取）</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8</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空运单放货证明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提单背书：银行收单前</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银行收单前对提单背书</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货款金额的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0.5‰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元（收取足额保证金者按最低标准收取）</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80532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9</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空运单放货证明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提单背书：银行收单后</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银行收单后对提单背书</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退单</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根据客户委托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提供退单服务</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80532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11</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撤销</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提供效期内进口信用证撤销服务</a:t>
                      </a:r>
                    </a:p>
                  </a:txBody>
                  <a:tcPr marL="45720" marR="4572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r h="80354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12</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简电开证手续费</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简单电报格式开立信用证</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除开证手续费外，另加收</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 </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9"/>
                  </a:ext>
                </a:extLst>
              </a:tr>
            </a:tbl>
          </a:graphicData>
        </a:graphic>
      </p:graphicFrame>
      <p:sp>
        <p:nvSpPr>
          <p:cNvPr id="26688" name="Text Box 79"/>
          <p:cNvSpPr txBox="1">
            <a:spLocks noChangeArrowheads="1"/>
          </p:cNvSpPr>
          <p:nvPr/>
        </p:nvSpPr>
        <p:spPr bwMode="auto">
          <a:xfrm>
            <a:off x="468313" y="9502775"/>
            <a:ext cx="17390242"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27651"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20485" name="表格 20484"/>
          <p:cNvGraphicFramePr>
            <a:graphicFrameLocks noGrp="1"/>
          </p:cNvGraphicFramePr>
          <p:nvPr/>
        </p:nvGraphicFramePr>
        <p:xfrm>
          <a:off x="858838" y="1501749"/>
          <a:ext cx="16859250" cy="7715306"/>
        </p:xfrm>
        <a:graphic>
          <a:graphicData uri="http://schemas.openxmlformats.org/drawingml/2006/table">
            <a:tbl>
              <a:tblPr/>
              <a:tblGrid>
                <a:gridCol w="622300">
                  <a:extLst>
                    <a:ext uri="{9D8B030D-6E8A-4147-A177-3AD203B41FA5}">
                      <a16:colId xmlns:a16="http://schemas.microsoft.com/office/drawing/2014/main" val="20000"/>
                    </a:ext>
                  </a:extLst>
                </a:gridCol>
                <a:gridCol w="3806825">
                  <a:extLst>
                    <a:ext uri="{9D8B030D-6E8A-4147-A177-3AD203B41FA5}">
                      <a16:colId xmlns:a16="http://schemas.microsoft.com/office/drawing/2014/main" val="20001"/>
                    </a:ext>
                  </a:extLst>
                </a:gridCol>
                <a:gridCol w="5500687">
                  <a:extLst>
                    <a:ext uri="{9D8B030D-6E8A-4147-A177-3AD203B41FA5}">
                      <a16:colId xmlns:a16="http://schemas.microsoft.com/office/drawing/2014/main" val="20002"/>
                    </a:ext>
                  </a:extLst>
                </a:gridCol>
                <a:gridCol w="4143375">
                  <a:extLst>
                    <a:ext uri="{9D8B030D-6E8A-4147-A177-3AD203B41FA5}">
                      <a16:colId xmlns:a16="http://schemas.microsoft.com/office/drawing/2014/main" val="20003"/>
                    </a:ext>
                  </a:extLst>
                </a:gridCol>
                <a:gridCol w="1692275">
                  <a:extLst>
                    <a:ext uri="{9D8B030D-6E8A-4147-A177-3AD203B41FA5}">
                      <a16:colId xmlns:a16="http://schemas.microsoft.com/office/drawing/2014/main" val="20004"/>
                    </a:ext>
                  </a:extLst>
                </a:gridCol>
                <a:gridCol w="1093788">
                  <a:extLst>
                    <a:ext uri="{9D8B030D-6E8A-4147-A177-3AD203B41FA5}">
                      <a16:colId xmlns:a16="http://schemas.microsoft.com/office/drawing/2014/main" val="20005"/>
                    </a:ext>
                  </a:extLst>
                </a:gridCol>
              </a:tblGrid>
              <a:tr h="431634">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719552">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smtClean="0">
                          <a:ln>
                            <a:noFill/>
                          </a:ln>
                          <a:solidFill>
                            <a:schemeClr val="tx1"/>
                          </a:solidFill>
                          <a:effectLst/>
                          <a:latin typeface="宋体" pitchFamily="2" charset="-122"/>
                          <a:ea typeface="宋体" pitchFamily="2" charset="-122"/>
                        </a:rPr>
                        <a:t>3</a:t>
                      </a:r>
                      <a:r>
                        <a:rPr kumimoji="0" lang="zh-CN" altLang="en-US" sz="2000" b="1" i="0" u="none" strike="noStrike" cap="none" normalizeH="0" baseline="0" smtClean="0">
                          <a:ln>
                            <a:noFill/>
                          </a:ln>
                          <a:solidFill>
                            <a:schemeClr val="tx1"/>
                          </a:solidFill>
                          <a:effectLst/>
                          <a:latin typeface="宋体" pitchFamily="2" charset="-122"/>
                          <a:ea typeface="宋体" pitchFamily="2" charset="-122"/>
                        </a:rPr>
                        <a:t>、出口托收</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1183664">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31262">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出口托收</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提供光票托收、跟单托收服务</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光票托收：按托收金额的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笔（签订托收协议的除外）</a:t>
                      </a:r>
                      <a:br>
                        <a:rPr kumimoji="0" lang="zh-CN" altLang="en-US" sz="2000" b="0" i="0" u="none" strike="noStrike" cap="none" normalizeH="0" baseline="0" smtClean="0">
                          <a:ln>
                            <a:noFill/>
                          </a:ln>
                          <a:solidFill>
                            <a:schemeClr val="tx1"/>
                          </a:solidFill>
                          <a:effectLst/>
                          <a:latin typeface="宋体" pitchFamily="2" charset="-122"/>
                          <a:ea typeface="宋体" pitchFamily="2" charset="-122"/>
                        </a:rPr>
                      </a:br>
                      <a:r>
                        <a:rPr kumimoji="0" lang="zh-CN" altLang="en-US" sz="2000" b="0" i="0" u="none" strike="noStrike" cap="none" normalizeH="0" baseline="0" smtClean="0">
                          <a:ln>
                            <a:noFill/>
                          </a:ln>
                          <a:solidFill>
                            <a:schemeClr val="tx1"/>
                          </a:solidFill>
                          <a:effectLst/>
                          <a:latin typeface="宋体" pitchFamily="2" charset="-122"/>
                          <a:ea typeface="宋体" pitchFamily="2" charset="-122"/>
                        </a:rPr>
                        <a:t>跟单托收：按托收金额的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市场调节价</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8186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托收退票</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因拒付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提供向境外申请光票退回及换单服务</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笔，境外费用据实收取，另加收邮电费</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1183664">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光票托收受益人要求退汇、转汇</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因受益人要求</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提供已办理解付的托收款项退汇、转汇服务</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笔，另加收电讯费</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1183664">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4</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修改托收委托书</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提供托收业务委托书修改服务</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bl>
          </a:graphicData>
        </a:graphic>
      </p:graphicFrame>
      <p:sp>
        <p:nvSpPr>
          <p:cNvPr id="27693" name="Text Box 79"/>
          <p:cNvSpPr txBox="1">
            <a:spLocks noChangeArrowheads="1"/>
          </p:cNvSpPr>
          <p:nvPr/>
        </p:nvSpPr>
        <p:spPr bwMode="auto">
          <a:xfrm>
            <a:off x="468313" y="9359900"/>
            <a:ext cx="17462250"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28675" name="Text Box 79"/>
          <p:cNvSpPr txBox="1">
            <a:spLocks noChangeArrowheads="1"/>
          </p:cNvSpPr>
          <p:nvPr/>
        </p:nvSpPr>
        <p:spPr bwMode="auto">
          <a:xfrm>
            <a:off x="1477963" y="9526588"/>
            <a:ext cx="15590837" cy="369887"/>
          </a:xfrm>
          <a:prstGeom prst="rect">
            <a:avLst/>
          </a:prstGeom>
          <a:noFill/>
          <a:ln w="9525">
            <a:noFill/>
            <a:miter lim="800000"/>
            <a:headEnd/>
            <a:tailEnd/>
          </a:ln>
        </p:spPr>
        <p:txBody>
          <a:bodyPr>
            <a:spAutoFit/>
          </a:bodyPr>
          <a:lstStyle/>
          <a:p>
            <a:pPr eaLnBrk="1" hangingPunct="1">
              <a:buFont typeface="Arial" charset="0"/>
              <a:buNone/>
            </a:pPr>
            <a:endParaRPr lang="en-US" altLang="zh-CN" sz="1800" b="1">
              <a:latin typeface="Calibri" pitchFamily="34" charset="0"/>
            </a:endParaRPr>
          </a:p>
        </p:txBody>
      </p:sp>
      <p:sp>
        <p:nvSpPr>
          <p:cNvPr id="28676"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21509" name="表格 21508"/>
          <p:cNvGraphicFramePr>
            <a:graphicFrameLocks noGrp="1"/>
          </p:cNvGraphicFramePr>
          <p:nvPr/>
        </p:nvGraphicFramePr>
        <p:xfrm>
          <a:off x="858838" y="1501749"/>
          <a:ext cx="16859250" cy="7929617"/>
        </p:xfrm>
        <a:graphic>
          <a:graphicData uri="http://schemas.openxmlformats.org/drawingml/2006/table">
            <a:tbl>
              <a:tblPr/>
              <a:tblGrid>
                <a:gridCol w="714375">
                  <a:extLst>
                    <a:ext uri="{9D8B030D-6E8A-4147-A177-3AD203B41FA5}">
                      <a16:colId xmlns:a16="http://schemas.microsoft.com/office/drawing/2014/main" val="20000"/>
                    </a:ext>
                  </a:extLst>
                </a:gridCol>
                <a:gridCol w="3286125">
                  <a:extLst>
                    <a:ext uri="{9D8B030D-6E8A-4147-A177-3AD203B41FA5}">
                      <a16:colId xmlns:a16="http://schemas.microsoft.com/office/drawing/2014/main" val="20001"/>
                    </a:ext>
                  </a:extLst>
                </a:gridCol>
                <a:gridCol w="5786437">
                  <a:extLst>
                    <a:ext uri="{9D8B030D-6E8A-4147-A177-3AD203B41FA5}">
                      <a16:colId xmlns:a16="http://schemas.microsoft.com/office/drawing/2014/main" val="20002"/>
                    </a:ext>
                  </a:extLst>
                </a:gridCol>
                <a:gridCol w="4572000">
                  <a:extLst>
                    <a:ext uri="{9D8B030D-6E8A-4147-A177-3AD203B41FA5}">
                      <a16:colId xmlns:a16="http://schemas.microsoft.com/office/drawing/2014/main" val="20003"/>
                    </a:ext>
                  </a:extLst>
                </a:gridCol>
                <a:gridCol w="1531938">
                  <a:extLst>
                    <a:ext uri="{9D8B030D-6E8A-4147-A177-3AD203B41FA5}">
                      <a16:colId xmlns:a16="http://schemas.microsoft.com/office/drawing/2014/main" val="20004"/>
                    </a:ext>
                  </a:extLst>
                </a:gridCol>
                <a:gridCol w="968375">
                  <a:extLst>
                    <a:ext uri="{9D8B030D-6E8A-4147-A177-3AD203B41FA5}">
                      <a16:colId xmlns:a16="http://schemas.microsoft.com/office/drawing/2014/main" val="20005"/>
                    </a:ext>
                  </a:extLst>
                </a:gridCol>
              </a:tblGrid>
              <a:tr h="429285">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858211">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smtClean="0">
                          <a:ln>
                            <a:noFill/>
                          </a:ln>
                          <a:solidFill>
                            <a:schemeClr val="tx1"/>
                          </a:solidFill>
                          <a:effectLst/>
                          <a:latin typeface="宋体" pitchFamily="2" charset="-122"/>
                          <a:ea typeface="宋体" pitchFamily="2" charset="-122"/>
                        </a:rPr>
                        <a:t>4</a:t>
                      </a:r>
                      <a:r>
                        <a:rPr kumimoji="0" lang="zh-CN" altLang="en-US" sz="2000" b="1" i="0" u="none" strike="noStrike" cap="none" normalizeH="0" baseline="0" smtClean="0">
                          <a:ln>
                            <a:noFill/>
                          </a:ln>
                          <a:solidFill>
                            <a:schemeClr val="tx1"/>
                          </a:solidFill>
                          <a:effectLst/>
                          <a:latin typeface="宋体" pitchFamily="2" charset="-122"/>
                          <a:ea typeface="宋体" pitchFamily="2" charset="-122"/>
                        </a:rPr>
                        <a:t>、进口托收</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860014">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489249">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进口代收（光票、跟单）</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为客户提供全面的国际业务专业咨询服务，提供国家风险、商业风险咨询，办理进口代收结算产品</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光票代收：按代收金额的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br>
                        <a:rPr kumimoji="0" lang="zh-CN" altLang="en-US" sz="2000" b="0" i="0" u="none" strike="noStrike" cap="none" normalizeH="0" baseline="0" smtClean="0">
                          <a:ln>
                            <a:noFill/>
                          </a:ln>
                          <a:solidFill>
                            <a:schemeClr val="tx1"/>
                          </a:solidFill>
                          <a:effectLst/>
                          <a:latin typeface="宋体" pitchFamily="2" charset="-122"/>
                          <a:ea typeface="宋体" pitchFamily="2" charset="-122"/>
                        </a:rPr>
                      </a:br>
                      <a:r>
                        <a:rPr kumimoji="0" lang="zh-CN" altLang="en-US" sz="2000" b="0" i="0" u="none" strike="noStrike" cap="none" normalizeH="0" baseline="0" smtClean="0">
                          <a:ln>
                            <a:noFill/>
                          </a:ln>
                          <a:solidFill>
                            <a:schemeClr val="tx1"/>
                          </a:solidFill>
                          <a:effectLst/>
                          <a:latin typeface="宋体" pitchFamily="2" charset="-122"/>
                          <a:ea typeface="宋体" pitchFamily="2" charset="-122"/>
                        </a:rPr>
                        <a:t>跟单代收：按代收金额的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偿付</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为客户提供资金清算服务</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美元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笔，或等值外币</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860014">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代收退单、换单</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为客户提供单据退回、更换服务</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4</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代收单据转同业</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根据委托行委托须将代收单据转同业办理向付款人提示收款时收取的费用</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笔（系统内免费）</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空运单放货证明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提单背书：银行收单前</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银行收单前对提单背书</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货款金额的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0.5‰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元（收足全额保证金者按最低标准收取）</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85821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6</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空运单放货证明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提单背书：银行收单后</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银行收单后对提单背书</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a:t>
                      </a:r>
                    </a:p>
                  </a:txBody>
                  <a:tcPr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bl>
          </a:graphicData>
        </a:graphic>
      </p:graphicFrame>
      <p:sp>
        <p:nvSpPr>
          <p:cNvPr id="28728" name="Text Box 79"/>
          <p:cNvSpPr txBox="1">
            <a:spLocks noChangeArrowheads="1"/>
          </p:cNvSpPr>
          <p:nvPr/>
        </p:nvSpPr>
        <p:spPr bwMode="auto">
          <a:xfrm>
            <a:off x="468313" y="9502775"/>
            <a:ext cx="17462250"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29699"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22533" name="表格 22532"/>
          <p:cNvGraphicFramePr>
            <a:graphicFrameLocks noGrp="1"/>
          </p:cNvGraphicFramePr>
          <p:nvPr/>
        </p:nvGraphicFramePr>
        <p:xfrm>
          <a:off x="858838" y="1501749"/>
          <a:ext cx="16859250" cy="7786718"/>
        </p:xfrm>
        <a:graphic>
          <a:graphicData uri="http://schemas.openxmlformats.org/drawingml/2006/table">
            <a:tbl>
              <a:tblPr/>
              <a:tblGrid>
                <a:gridCol w="714375">
                  <a:extLst>
                    <a:ext uri="{9D8B030D-6E8A-4147-A177-3AD203B41FA5}">
                      <a16:colId xmlns:a16="http://schemas.microsoft.com/office/drawing/2014/main" val="20000"/>
                    </a:ext>
                  </a:extLst>
                </a:gridCol>
                <a:gridCol w="2928937">
                  <a:extLst>
                    <a:ext uri="{9D8B030D-6E8A-4147-A177-3AD203B41FA5}">
                      <a16:colId xmlns:a16="http://schemas.microsoft.com/office/drawing/2014/main" val="20001"/>
                    </a:ext>
                  </a:extLst>
                </a:gridCol>
                <a:gridCol w="3357563">
                  <a:extLst>
                    <a:ext uri="{9D8B030D-6E8A-4147-A177-3AD203B41FA5}">
                      <a16:colId xmlns:a16="http://schemas.microsoft.com/office/drawing/2014/main" val="20002"/>
                    </a:ext>
                  </a:extLst>
                </a:gridCol>
                <a:gridCol w="7143750">
                  <a:extLst>
                    <a:ext uri="{9D8B030D-6E8A-4147-A177-3AD203B41FA5}">
                      <a16:colId xmlns:a16="http://schemas.microsoft.com/office/drawing/2014/main" val="20003"/>
                    </a:ext>
                  </a:extLst>
                </a:gridCol>
                <a:gridCol w="1800225">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407311">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518941">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dirty="0" smtClean="0">
                          <a:ln>
                            <a:noFill/>
                          </a:ln>
                          <a:solidFill>
                            <a:schemeClr val="tx1"/>
                          </a:solidFill>
                          <a:effectLst/>
                          <a:latin typeface="宋体" pitchFamily="2" charset="-122"/>
                          <a:ea typeface="宋体" pitchFamily="2" charset="-122"/>
                        </a:rPr>
                        <a:t>5</a:t>
                      </a:r>
                      <a:r>
                        <a:rPr kumimoji="0" lang="zh-CN" altLang="en-US" sz="2000" b="1" i="0" u="none" strike="noStrike" cap="none" normalizeH="0" baseline="0" dirty="0" smtClean="0">
                          <a:ln>
                            <a:noFill/>
                          </a:ln>
                          <a:solidFill>
                            <a:schemeClr val="tx1"/>
                          </a:solidFill>
                          <a:effectLst/>
                          <a:latin typeface="宋体" pitchFamily="2" charset="-122"/>
                          <a:ea typeface="宋体" pitchFamily="2" charset="-122"/>
                        </a:rPr>
                        <a:t>、汇款（汇入）</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517310">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dirty="0" smtClean="0">
                          <a:ln>
                            <a:noFill/>
                          </a:ln>
                          <a:solidFill>
                            <a:schemeClr val="tx1"/>
                          </a:solidFill>
                          <a:effectLst/>
                          <a:latin typeface="宋体" pitchFamily="2" charset="-122"/>
                          <a:ea typeface="宋体" pitchFamily="2" charset="-122"/>
                        </a:rPr>
                        <a:t>服务内容</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1295">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转汇</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提供汇入汇款转汇服务。</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同城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元人民币或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美元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笔，异地</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元人民币或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美元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笔；低于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美元（含）的转汇免收。</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48175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退汇</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提供汇入汇款退汇服务。</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按退汇金额的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元，受益人拒收或无受益人时，从退汇款中扣收。另加收电讯费和邮电费（如有）。同城、异地外币来账退汇费（未解付，且汇出行为非本系统行时收取）：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USD15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或等值外币</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笔，另加电讯费</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517310">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smtClean="0">
                          <a:ln>
                            <a:noFill/>
                          </a:ln>
                          <a:solidFill>
                            <a:schemeClr val="tx1"/>
                          </a:solidFill>
                          <a:effectLst/>
                          <a:latin typeface="宋体" pitchFamily="2" charset="-122"/>
                          <a:ea typeface="宋体" pitchFamily="2" charset="-122"/>
                        </a:rPr>
                        <a:t>6</a:t>
                      </a:r>
                      <a:r>
                        <a:rPr kumimoji="0" lang="zh-CN" altLang="en-US" sz="2000" b="1" i="0" u="none" strike="noStrike" cap="none" normalizeH="0" baseline="0" smtClean="0">
                          <a:ln>
                            <a:noFill/>
                          </a:ln>
                          <a:solidFill>
                            <a:schemeClr val="tx1"/>
                          </a:solidFill>
                          <a:effectLst/>
                          <a:latin typeface="宋体" pitchFamily="2" charset="-122"/>
                          <a:ea typeface="宋体" pitchFamily="2" charset="-122"/>
                        </a:rPr>
                        <a:t>、汇款（汇出）</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5"/>
                  </a:ext>
                </a:extLst>
              </a:tr>
              <a:tr h="51894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dirty="0" smtClean="0">
                          <a:ln>
                            <a:noFill/>
                          </a:ln>
                          <a:solidFill>
                            <a:schemeClr val="tx1"/>
                          </a:solidFill>
                          <a:effectLst/>
                          <a:latin typeface="宋体" pitchFamily="2" charset="-122"/>
                          <a:ea typeface="宋体" pitchFamily="2" charset="-122"/>
                        </a:rPr>
                        <a:t>收费标准</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34794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汇出汇款</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提供汇出汇款服务。</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按汇款金额的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收取，境外电汇最低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笔、境内异地电汇最低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笔，同城电汇最低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笔，最高</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笔。如有电讯费，另加收。跨境人民币汇款使用大额支付系统的，另加收对公跨行柜台转账汇款手续费</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21295">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外汇（美元）汇款“全额到账”</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根据汇款人申请</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提供汇出汇款美元全额到账服务。</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按汇出汇款收费按中间银行实际扣费事后收取</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r h="1034618">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汇出汇款汇款指示修改、挂失、止付</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汇款指令发出后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根据汇款人申请提供汇出汇款查询、汇款指示修改、挂失、止付。</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笔，另加收邮电费</a:t>
                      </a:r>
                    </a:p>
                  </a:txBody>
                  <a:tcPr marL="45720" marR="45720" marT="45716" marB="4571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9"/>
                  </a:ext>
                </a:extLst>
              </a:tr>
            </a:tbl>
          </a:graphicData>
        </a:graphic>
      </p:graphicFrame>
      <p:sp>
        <p:nvSpPr>
          <p:cNvPr id="29762" name="Text Box 79"/>
          <p:cNvSpPr txBox="1">
            <a:spLocks noChangeArrowheads="1"/>
          </p:cNvSpPr>
          <p:nvPr/>
        </p:nvSpPr>
        <p:spPr bwMode="auto">
          <a:xfrm>
            <a:off x="360611" y="9502775"/>
            <a:ext cx="17785976"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30723"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23557" name="表格 23556"/>
          <p:cNvGraphicFramePr>
            <a:graphicFrameLocks noGrp="1"/>
          </p:cNvGraphicFramePr>
          <p:nvPr/>
        </p:nvGraphicFramePr>
        <p:xfrm>
          <a:off x="858838" y="1501749"/>
          <a:ext cx="16859250" cy="7715277"/>
        </p:xfrm>
        <a:graphic>
          <a:graphicData uri="http://schemas.openxmlformats.org/drawingml/2006/table">
            <a:tbl>
              <a:tblPr/>
              <a:tblGrid>
                <a:gridCol w="785812">
                  <a:extLst>
                    <a:ext uri="{9D8B030D-6E8A-4147-A177-3AD203B41FA5}">
                      <a16:colId xmlns:a16="http://schemas.microsoft.com/office/drawing/2014/main" val="20000"/>
                    </a:ext>
                  </a:extLst>
                </a:gridCol>
                <a:gridCol w="28575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gridCol w="5500688">
                  <a:extLst>
                    <a:ext uri="{9D8B030D-6E8A-4147-A177-3AD203B41FA5}">
                      <a16:colId xmlns:a16="http://schemas.microsoft.com/office/drawing/2014/main" val="20003"/>
                    </a:ext>
                  </a:extLst>
                </a:gridCol>
                <a:gridCol w="1643062">
                  <a:extLst>
                    <a:ext uri="{9D8B030D-6E8A-4147-A177-3AD203B41FA5}">
                      <a16:colId xmlns:a16="http://schemas.microsoft.com/office/drawing/2014/main" val="20004"/>
                    </a:ext>
                  </a:extLst>
                </a:gridCol>
                <a:gridCol w="1500188">
                  <a:extLst>
                    <a:ext uri="{9D8B030D-6E8A-4147-A177-3AD203B41FA5}">
                      <a16:colId xmlns:a16="http://schemas.microsoft.com/office/drawing/2014/main" val="20005"/>
                    </a:ext>
                  </a:extLst>
                </a:gridCol>
              </a:tblGrid>
              <a:tr h="409049">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660006">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dirty="0" smtClean="0">
                          <a:ln>
                            <a:noFill/>
                          </a:ln>
                          <a:solidFill>
                            <a:schemeClr val="tx1"/>
                          </a:solidFill>
                          <a:effectLst/>
                          <a:latin typeface="宋体" pitchFamily="2" charset="-122"/>
                          <a:ea typeface="宋体" pitchFamily="2" charset="-122"/>
                        </a:rPr>
                        <a:t>7</a:t>
                      </a:r>
                      <a:r>
                        <a:rPr kumimoji="0" lang="zh-CN" altLang="en-US" sz="2000" b="1" i="0" u="none" strike="noStrike" cap="none" normalizeH="0" baseline="0" dirty="0" smtClean="0">
                          <a:ln>
                            <a:noFill/>
                          </a:ln>
                          <a:solidFill>
                            <a:schemeClr val="tx1"/>
                          </a:solidFill>
                          <a:effectLst/>
                          <a:latin typeface="宋体" pitchFamily="2" charset="-122"/>
                          <a:ea typeface="宋体" pitchFamily="2" charset="-122"/>
                        </a:rPr>
                        <a:t>、国际业务综合服务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66000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5829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资信证明</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提供资信证明开立服务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6000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资信调查</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　</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按资信调查公司实际收取费用收取</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65829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存款证明</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提供存款证明开立服务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75575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4</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核押、核签字样本</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提供核押或签字样本核验服务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笔，另加收电讯费（如有）。代核印鉴：</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笔；代加押：</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300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75575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查询</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催收</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提供查询</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催收服务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笔，另加收国外银行费用。</a:t>
                      </a:r>
                      <a:br>
                        <a:rPr kumimoji="0" lang="zh-CN" altLang="en-US" sz="2000" b="0" i="0" u="none" strike="noStrike" cap="none" normalizeH="0" baseline="0" smtClean="0">
                          <a:ln>
                            <a:noFill/>
                          </a:ln>
                          <a:solidFill>
                            <a:schemeClr val="tx1"/>
                          </a:solidFill>
                          <a:effectLst/>
                          <a:latin typeface="宋体" pitchFamily="2" charset="-122"/>
                          <a:ea typeface="宋体" pitchFamily="2" charset="-122"/>
                        </a:rPr>
                      </a:br>
                      <a:r>
                        <a:rPr kumimoji="0" lang="zh-CN" altLang="en-US" sz="2000" b="0" i="0" u="none" strike="noStrike" cap="none" normalizeH="0" baseline="0" smtClean="0">
                          <a:ln>
                            <a:noFill/>
                          </a:ln>
                          <a:solidFill>
                            <a:schemeClr val="tx1"/>
                          </a:solidFill>
                          <a:effectLst/>
                          <a:latin typeface="宋体" pitchFamily="2" charset="-122"/>
                          <a:ea typeface="宋体" pitchFamily="2" charset="-122"/>
                        </a:rPr>
                        <a:t>个人：</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笔，另加收国外银行费用</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755757">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6</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Arial" charset="0"/>
                          <a:ea typeface="宋体" pitchFamily="2" charset="-122"/>
                        </a:rPr>
                        <a:t>SWIFT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电讯费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提供基于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SWIFT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的汇款服务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最低同城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笔，境内</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含港澳</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异地</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80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笔，境外</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笔。超长篇幅的，加收电讯费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r h="65829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7</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邮电费、传真费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提供邮电、传真服务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据实收取</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9"/>
                  </a:ext>
                </a:extLst>
              </a:tr>
              <a:tr h="1084051">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8</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国际业务相关咨询服务</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提供贸易融资以外的其他专业化国际业务咨询服务，如外汇信息咨询、业务方案设计、外管政策解读等</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按协议价格收取</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10"/>
                  </a:ext>
                </a:extLst>
              </a:tr>
            </a:tbl>
          </a:graphicData>
        </a:graphic>
      </p:graphicFrame>
      <p:sp>
        <p:nvSpPr>
          <p:cNvPr id="30785" name="Text Box 79"/>
          <p:cNvSpPr txBox="1">
            <a:spLocks noChangeArrowheads="1"/>
          </p:cNvSpPr>
          <p:nvPr/>
        </p:nvSpPr>
        <p:spPr bwMode="auto">
          <a:xfrm>
            <a:off x="468313" y="9502775"/>
            <a:ext cx="17534258"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31747"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graphicFrame>
        <p:nvGraphicFramePr>
          <p:cNvPr id="24581" name="表格 24580"/>
          <p:cNvGraphicFramePr>
            <a:graphicFrameLocks noGrp="1"/>
          </p:cNvGraphicFramePr>
          <p:nvPr/>
        </p:nvGraphicFramePr>
        <p:xfrm>
          <a:off x="858838" y="1501749"/>
          <a:ext cx="16859250" cy="7715280"/>
        </p:xfrm>
        <a:graphic>
          <a:graphicData uri="http://schemas.openxmlformats.org/drawingml/2006/table">
            <a:tbl>
              <a:tblPr/>
              <a:tblGrid>
                <a:gridCol w="722312">
                  <a:extLst>
                    <a:ext uri="{9D8B030D-6E8A-4147-A177-3AD203B41FA5}">
                      <a16:colId xmlns:a16="http://schemas.microsoft.com/office/drawing/2014/main" val="20000"/>
                    </a:ext>
                  </a:extLst>
                </a:gridCol>
                <a:gridCol w="2563813">
                  <a:extLst>
                    <a:ext uri="{9D8B030D-6E8A-4147-A177-3AD203B41FA5}">
                      <a16:colId xmlns:a16="http://schemas.microsoft.com/office/drawing/2014/main" val="20001"/>
                    </a:ext>
                  </a:extLst>
                </a:gridCol>
                <a:gridCol w="3857625">
                  <a:extLst>
                    <a:ext uri="{9D8B030D-6E8A-4147-A177-3AD203B41FA5}">
                      <a16:colId xmlns:a16="http://schemas.microsoft.com/office/drawing/2014/main" val="20002"/>
                    </a:ext>
                  </a:extLst>
                </a:gridCol>
                <a:gridCol w="6959600">
                  <a:extLst>
                    <a:ext uri="{9D8B030D-6E8A-4147-A177-3AD203B41FA5}">
                      <a16:colId xmlns:a16="http://schemas.microsoft.com/office/drawing/2014/main" val="20003"/>
                    </a:ext>
                  </a:extLst>
                </a:gridCol>
                <a:gridCol w="1377950">
                  <a:extLst>
                    <a:ext uri="{9D8B030D-6E8A-4147-A177-3AD203B41FA5}">
                      <a16:colId xmlns:a16="http://schemas.microsoft.com/office/drawing/2014/main" val="20004"/>
                    </a:ext>
                  </a:extLst>
                </a:gridCol>
                <a:gridCol w="1377950">
                  <a:extLst>
                    <a:ext uri="{9D8B030D-6E8A-4147-A177-3AD203B41FA5}">
                      <a16:colId xmlns:a16="http://schemas.microsoft.com/office/drawing/2014/main" val="20005"/>
                    </a:ext>
                  </a:extLst>
                </a:gridCol>
              </a:tblGrid>
              <a:tr h="418016">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endParaRPr kumimoji="0" lang="en-US" altLang="zh-CN" sz="2000" b="1" i="0" u="none" strike="noStrike" cap="none" normalizeH="0" baseline="0" dirty="0" smtClean="0">
                        <a:ln>
                          <a:noFill/>
                        </a:ln>
                        <a:solidFill>
                          <a:schemeClr val="tx1"/>
                        </a:solidFill>
                        <a:effectLst/>
                        <a:latin typeface="宋体" pitchFamily="2" charset="-122"/>
                        <a:ea typeface="宋体" pitchFamily="2" charset="-122"/>
                      </a:endParaRPr>
                    </a:p>
                  </a:txBody>
                  <a:tcPr marL="45720" marR="45720" marT="45724" marB="4572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841856">
                <a:tc gridSpan="6">
                  <a:txBody>
                    <a:bodyPr/>
                    <a:lstStyle/>
                    <a:p>
                      <a:pPr marL="0" marR="0" lvl="0" indent="0" algn="l" defTabSz="1631950" rtl="0" eaLnBrk="1" fontAlgn="ctr" latinLnBrk="0" hangingPunct="1">
                        <a:lnSpc>
                          <a:spcPct val="100000"/>
                        </a:lnSpc>
                        <a:spcBef>
                          <a:spcPct val="0"/>
                        </a:spcBef>
                        <a:spcAft>
                          <a:spcPct val="0"/>
                        </a:spcAft>
                        <a:buClrTx/>
                        <a:buSzTx/>
                        <a:buFont typeface="Arial" charset="0"/>
                        <a:buNone/>
                        <a:tabLst/>
                      </a:pPr>
                      <a:r>
                        <a:rPr kumimoji="0" lang="en-US" altLang="zh-CN" sz="2000" b="1" i="0" u="none" strike="noStrike" cap="none" normalizeH="0" baseline="0" smtClean="0">
                          <a:ln>
                            <a:noFill/>
                          </a:ln>
                          <a:solidFill>
                            <a:schemeClr val="tx1"/>
                          </a:solidFill>
                          <a:effectLst/>
                          <a:latin typeface="宋体" pitchFamily="2" charset="-122"/>
                          <a:ea typeface="宋体" pitchFamily="2" charset="-122"/>
                        </a:rPr>
                        <a:t>8</a:t>
                      </a:r>
                      <a:r>
                        <a:rPr kumimoji="0" lang="zh-CN" altLang="en-US" sz="2000" b="1" i="0" u="none" strike="noStrike" cap="none" normalizeH="0" baseline="0" smtClean="0">
                          <a:ln>
                            <a:noFill/>
                          </a:ln>
                          <a:solidFill>
                            <a:schemeClr val="tx1"/>
                          </a:solidFill>
                          <a:effectLst/>
                          <a:latin typeface="宋体" pitchFamily="2" charset="-122"/>
                          <a:ea typeface="宋体" pitchFamily="2" charset="-122"/>
                        </a:rPr>
                        <a:t>、对外保函（含备用信用证）</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843625">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序号</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收费项目</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服务内容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收费标准</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定价形式</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1" i="0" u="none" strike="noStrike" cap="none" normalizeH="0" baseline="0" smtClean="0">
                          <a:ln>
                            <a:noFill/>
                          </a:ln>
                          <a:solidFill>
                            <a:schemeClr val="tx1"/>
                          </a:solidFill>
                          <a:effectLst/>
                          <a:latin typeface="宋体" pitchFamily="2" charset="-122"/>
                          <a:ea typeface="宋体" pitchFamily="2" charset="-122"/>
                        </a:rPr>
                        <a:t>备注</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21295">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开立融资性保函手续费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我行根据客户申请作为担保人开立融资性保函</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按有效余额的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1.5‰-5‰/</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季；担保期限不足一季（按自然季计收，不从保函开立之日起计算）的按一季计收，超过一季十天的按两季计收。最低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季。担保费可一次性收取</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市场调节价</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6"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21295">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开立非融资性保函手续费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我行根据客户申请作为担保人开立非融资性保函</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按有效余额的</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0.8‰--2‰/</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季；担保期限不足一季（按自然季计收，不从保函开立之日起计算）的按一季计收，超过一季十天的按两季计收。最低</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季。担保费可一次性收取</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84185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3</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保函</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备用信用证通知</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我行作为通知行，对他行开出的保函</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备用信用证通知受益人</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84185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4</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修改通知</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我行对外通知行，按照开出保函代理行的指令修改通知</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200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r h="843625">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对外索汇</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按照保函条款的规定对外索汇</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500</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dirty="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笔</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841856">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6</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保函展期</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smtClean="0">
                          <a:ln>
                            <a:noFill/>
                          </a:ln>
                          <a:solidFill>
                            <a:schemeClr val="tx1"/>
                          </a:solidFill>
                          <a:effectLst/>
                          <a:latin typeface="宋体" pitchFamily="2" charset="-122"/>
                          <a:ea typeface="宋体" pitchFamily="2" charset="-122"/>
                        </a:rPr>
                        <a:t>对保函进行展期</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 typeface="Arial" charset="0"/>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按新开相应保函类别收费标准收费</a:t>
                      </a:r>
                    </a:p>
                  </a:txBody>
                  <a:tcPr marL="45720" marR="45720" marT="45724" marB="4572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8"/>
                  </a:ext>
                </a:extLst>
              </a:tr>
            </a:tbl>
          </a:graphicData>
        </a:graphic>
      </p:graphicFrame>
      <p:sp>
        <p:nvSpPr>
          <p:cNvPr id="31799" name="Text Box 79"/>
          <p:cNvSpPr txBox="1">
            <a:spLocks noChangeArrowheads="1"/>
          </p:cNvSpPr>
          <p:nvPr/>
        </p:nvSpPr>
        <p:spPr bwMode="auto">
          <a:xfrm>
            <a:off x="360611" y="9502775"/>
            <a:ext cx="17641960"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spTree>
  </p:cSld>
  <p:clrMapOvr>
    <a:masterClrMapping/>
  </p:clrMapOvr>
  <p:transition advTm="5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未标题-1"/>
          <p:cNvPicPr>
            <a:picLocks noChangeAspect="1" noChangeArrowheads="1"/>
          </p:cNvPicPr>
          <p:nvPr/>
        </p:nvPicPr>
        <p:blipFill>
          <a:blip r:embed="rId2"/>
          <a:srcRect/>
          <a:stretch>
            <a:fillRect/>
          </a:stretch>
        </p:blipFill>
        <p:spPr bwMode="auto">
          <a:xfrm>
            <a:off x="468313" y="544513"/>
            <a:ext cx="3225800" cy="838200"/>
          </a:xfrm>
          <a:prstGeom prst="rect">
            <a:avLst/>
          </a:prstGeom>
          <a:noFill/>
          <a:ln w="9525">
            <a:noFill/>
            <a:miter lim="800000"/>
            <a:headEnd/>
            <a:tailEnd/>
          </a:ln>
        </p:spPr>
      </p:pic>
      <p:sp>
        <p:nvSpPr>
          <p:cNvPr id="32771" name="Text Box 5"/>
          <p:cNvSpPr txBox="1">
            <a:spLocks noChangeArrowheads="1"/>
          </p:cNvSpPr>
          <p:nvPr/>
        </p:nvSpPr>
        <p:spPr bwMode="auto">
          <a:xfrm>
            <a:off x="5889625" y="482600"/>
            <a:ext cx="7702550" cy="1009650"/>
          </a:xfrm>
          <a:prstGeom prst="rect">
            <a:avLst/>
          </a:prstGeom>
          <a:noFill/>
          <a:ln w="9525">
            <a:noFill/>
            <a:miter lim="800000"/>
            <a:headEnd/>
            <a:tailEnd/>
          </a:ln>
        </p:spPr>
        <p:txBody>
          <a:bodyPr>
            <a:spAutoFit/>
          </a:bodyPr>
          <a:lstStyle/>
          <a:p>
            <a:pPr eaLnBrk="1" hangingPunct="1">
              <a:lnSpc>
                <a:spcPct val="150000"/>
              </a:lnSpc>
              <a:buFont typeface="Arial" charset="0"/>
              <a:buNone/>
            </a:pPr>
            <a:r>
              <a:rPr lang="zh-CN" altLang="en-US" sz="4400" b="1" dirty="0" smtClean="0">
                <a:latin typeface="华文中宋" pitchFamily="2" charset="-122"/>
                <a:ea typeface="华文中宋" pitchFamily="2" charset="-122"/>
              </a:rPr>
              <a:t>湖州银行国际业务收费价目表</a:t>
            </a:r>
            <a:endParaRPr lang="zh-CN" altLang="en-US" sz="4400" b="1" dirty="0">
              <a:latin typeface="华文中宋" pitchFamily="2" charset="-122"/>
              <a:ea typeface="华文中宋" pitchFamily="2" charset="-122"/>
            </a:endParaRPr>
          </a:p>
        </p:txBody>
      </p:sp>
      <p:sp>
        <p:nvSpPr>
          <p:cNvPr id="32772" name="Text Box 79"/>
          <p:cNvSpPr txBox="1">
            <a:spLocks noChangeArrowheads="1"/>
          </p:cNvSpPr>
          <p:nvPr/>
        </p:nvSpPr>
        <p:spPr bwMode="auto">
          <a:xfrm>
            <a:off x="468313" y="9502775"/>
            <a:ext cx="17678274" cy="646331"/>
          </a:xfrm>
          <a:prstGeom prst="rect">
            <a:avLst/>
          </a:prstGeom>
          <a:noFill/>
          <a:ln w="9525">
            <a:noFill/>
            <a:miter lim="800000"/>
            <a:headEnd/>
            <a:tailEnd/>
          </a:ln>
        </p:spPr>
        <p:txBody>
          <a:bodyPr wrap="square">
            <a:spAutoFit/>
          </a:bodyPr>
          <a:lstStyle/>
          <a:p>
            <a:pPr eaLnBrk="1" hangingPunct="1"/>
            <a:r>
              <a:rPr lang="zh-CN" altLang="en-US" sz="1800" b="1" dirty="0"/>
              <a:t>湖州银行咨询电话：40080-96528</a:t>
            </a:r>
            <a:r>
              <a:rPr lang="en-US" altLang="zh-CN" sz="1800" b="1" dirty="0"/>
              <a:t>           </a:t>
            </a:r>
            <a:r>
              <a:rPr lang="zh-CN" altLang="en-US" sz="1800" b="1" dirty="0"/>
              <a:t>浙江银行业协会电话：</a:t>
            </a:r>
            <a:r>
              <a:rPr lang="en-US" altLang="zh-CN" sz="1800" b="1" dirty="0"/>
              <a:t>12378               </a:t>
            </a:r>
            <a:r>
              <a:rPr lang="zh-CN" altLang="en-US" sz="1800" b="1" dirty="0"/>
              <a:t>湖州银行业协会电话：</a:t>
            </a:r>
            <a:r>
              <a:rPr lang="en-US" altLang="zh-CN" sz="1800" b="1" dirty="0"/>
              <a:t>0572-228814</a:t>
            </a:r>
            <a:r>
              <a:rPr lang="zh-CN" altLang="en-US" sz="1800" b="1" dirty="0"/>
              <a:t>8</a:t>
            </a:r>
            <a:r>
              <a:rPr lang="en-US" altLang="zh-CN" sz="1800" b="1" dirty="0"/>
              <a:t>           </a:t>
            </a:r>
            <a:r>
              <a:rPr lang="zh-CN" altLang="en-US" sz="1800" b="1" dirty="0"/>
              <a:t>价格举报电话：12358</a:t>
            </a:r>
            <a:endParaRPr lang="en-US" altLang="zh-CN" sz="1800" b="1" dirty="0"/>
          </a:p>
          <a:p>
            <a:pPr eaLnBrk="1" hangingPunct="1"/>
            <a:r>
              <a:rPr lang="zh-CN" altLang="en-US" sz="1800" b="1" dirty="0"/>
              <a:t>国家金融监督管理总局浙江监管局 ： </a:t>
            </a:r>
            <a:r>
              <a:rPr lang="en-US" altLang="zh-CN" sz="1800" b="1" dirty="0"/>
              <a:t>0571-87189900       </a:t>
            </a:r>
            <a:r>
              <a:rPr lang="zh-CN" altLang="en-US" sz="1800" b="1" dirty="0"/>
              <a:t>国家金融监督管理总局湖州监管分局：</a:t>
            </a:r>
            <a:r>
              <a:rPr lang="en-US" altLang="zh-CN" sz="1800" b="1" dirty="0"/>
              <a:t>0572-2288</a:t>
            </a:r>
            <a:r>
              <a:rPr lang="zh-CN" altLang="en-US" sz="1800" b="1" dirty="0"/>
              <a:t>106       国家金融监督管理总局嘉兴监管分局：</a:t>
            </a:r>
            <a:r>
              <a:rPr lang="en-US" altLang="zh-CN" sz="1800" b="1" dirty="0"/>
              <a:t>0573-82065712</a:t>
            </a:r>
            <a:endParaRPr lang="en-US" altLang="zh-CN" sz="1800" b="1" dirty="0"/>
          </a:p>
        </p:txBody>
      </p:sp>
      <p:graphicFrame>
        <p:nvGraphicFramePr>
          <p:cNvPr id="6" name="表格 5"/>
          <p:cNvGraphicFramePr>
            <a:graphicFrameLocks noGrp="1"/>
          </p:cNvGraphicFramePr>
          <p:nvPr/>
        </p:nvGraphicFramePr>
        <p:xfrm>
          <a:off x="930217" y="1573187"/>
          <a:ext cx="16424275" cy="7715304"/>
        </p:xfrm>
        <a:graphic>
          <a:graphicData uri="http://schemas.openxmlformats.org/drawingml/2006/table">
            <a:tbl>
              <a:tblPr/>
              <a:tblGrid>
                <a:gridCol w="863600">
                  <a:extLst>
                    <a:ext uri="{9D8B030D-6E8A-4147-A177-3AD203B41FA5}">
                      <a16:colId xmlns:a16="http://schemas.microsoft.com/office/drawing/2014/main" val="20000"/>
                    </a:ext>
                  </a:extLst>
                </a:gridCol>
                <a:gridCol w="3065463">
                  <a:extLst>
                    <a:ext uri="{9D8B030D-6E8A-4147-A177-3AD203B41FA5}">
                      <a16:colId xmlns:a16="http://schemas.microsoft.com/office/drawing/2014/main" val="20001"/>
                    </a:ext>
                  </a:extLst>
                </a:gridCol>
                <a:gridCol w="4429125">
                  <a:extLst>
                    <a:ext uri="{9D8B030D-6E8A-4147-A177-3AD203B41FA5}">
                      <a16:colId xmlns:a16="http://schemas.microsoft.com/office/drawing/2014/main" val="20002"/>
                    </a:ext>
                  </a:extLst>
                </a:gridCol>
                <a:gridCol w="4387850">
                  <a:extLst>
                    <a:ext uri="{9D8B030D-6E8A-4147-A177-3AD203B41FA5}">
                      <a16:colId xmlns:a16="http://schemas.microsoft.com/office/drawing/2014/main" val="20003"/>
                    </a:ext>
                  </a:extLst>
                </a:gridCol>
                <a:gridCol w="1439862">
                  <a:extLst>
                    <a:ext uri="{9D8B030D-6E8A-4147-A177-3AD203B41FA5}">
                      <a16:colId xmlns:a16="http://schemas.microsoft.com/office/drawing/2014/main" val="20004"/>
                    </a:ext>
                  </a:extLst>
                </a:gridCol>
                <a:gridCol w="2238375">
                  <a:extLst>
                    <a:ext uri="{9D8B030D-6E8A-4147-A177-3AD203B41FA5}">
                      <a16:colId xmlns:a16="http://schemas.microsoft.com/office/drawing/2014/main" val="20005"/>
                    </a:ext>
                  </a:extLst>
                </a:gridCol>
              </a:tblGrid>
              <a:tr h="352375">
                <a:tc gridSpan="6">
                  <a:txBody>
                    <a:bodyPr/>
                    <a:lstStyle/>
                    <a:p>
                      <a:pPr marL="0" marR="0" lvl="0" indent="0" algn="l" defTabSz="1631950" rtl="0" eaLnBrk="1" fontAlgn="ctr" latinLnBrk="0" hangingPunct="1">
                        <a:lnSpc>
                          <a:spcPct val="100000"/>
                        </a:lnSpc>
                        <a:spcBef>
                          <a:spcPct val="0"/>
                        </a:spcBef>
                        <a:spcAft>
                          <a:spcPct val="0"/>
                        </a:spcAft>
                        <a:buClrTx/>
                        <a:buSzTx/>
                        <a:buFontTx/>
                        <a:buNone/>
                        <a:tabLst/>
                      </a:pPr>
                      <a:endParaRPr kumimoji="0" lang="zh-CN" altLang="en-US" sz="2000" b="1" i="0" u="none" strike="noStrike" cap="none" normalizeH="0" baseline="0" dirty="0" smtClean="0">
                        <a:ln>
                          <a:noFill/>
                        </a:ln>
                        <a:solidFill>
                          <a:srgbClr val="000000"/>
                        </a:solidFill>
                        <a:effectLst/>
                        <a:latin typeface="宋体" pitchFamily="2" charset="-122"/>
                        <a:ea typeface="宋体" pitchFamily="2" charset="-122"/>
                      </a:endParaRPr>
                    </a:p>
                  </a:txBody>
                  <a:tcPr marL="9525" marR="9525" marT="9525" marB="0" anchor="ctr" horzOverflow="overflow">
                    <a:lnL>
                      <a:noFill/>
                    </a:lnL>
                    <a:lnR>
                      <a:noFill/>
                    </a:lnR>
                    <a:lnT>
                      <a:noFill/>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791424">
                <a:tc gridSpan="6">
                  <a:txBody>
                    <a:bodyPr/>
                    <a:lstStyle/>
                    <a:p>
                      <a:pPr marL="0" marR="0" lvl="0" indent="0" algn="l" defTabSz="1631950" rtl="0" eaLnBrk="1" fontAlgn="ctr"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rgbClr val="000000"/>
                          </a:solidFill>
                          <a:effectLst/>
                          <a:latin typeface="宋体" pitchFamily="2" charset="-122"/>
                          <a:ea typeface="宋体" pitchFamily="2" charset="-122"/>
                        </a:rPr>
                        <a:t>9</a:t>
                      </a:r>
                      <a:r>
                        <a:rPr kumimoji="0" lang="zh-CN" altLang="en-US" sz="2000" b="1" i="0" u="none" strike="noStrike" cap="none" normalizeH="0" baseline="0" smtClean="0">
                          <a:ln>
                            <a:noFill/>
                          </a:ln>
                          <a:solidFill>
                            <a:srgbClr val="000000"/>
                          </a:solidFill>
                          <a:effectLst/>
                          <a:latin typeface="宋体" pitchFamily="2" charset="-122"/>
                          <a:ea typeface="宋体" pitchFamily="2" charset="-122"/>
                        </a:rPr>
                        <a:t>、国内信用证（卖方）</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1"/>
                  </a:ext>
                </a:extLst>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0000"/>
                          </a:solidFill>
                          <a:effectLst/>
                          <a:latin typeface="宋体" pitchFamily="2" charset="-122"/>
                          <a:ea typeface="宋体" pitchFamily="2" charset="-122"/>
                        </a:rPr>
                        <a:t>序号</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0000"/>
                          </a:solidFill>
                          <a:effectLst/>
                          <a:latin typeface="宋体" pitchFamily="2" charset="-122"/>
                          <a:ea typeface="宋体" pitchFamily="2" charset="-122"/>
                        </a:rPr>
                        <a:t>收费项目</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0000"/>
                          </a:solidFill>
                          <a:effectLst/>
                          <a:latin typeface="宋体" pitchFamily="2" charset="-122"/>
                          <a:ea typeface="宋体" pitchFamily="2" charset="-122"/>
                        </a:rPr>
                        <a:t>服务内容</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0000"/>
                          </a:solidFill>
                          <a:effectLst/>
                          <a:latin typeface="宋体" pitchFamily="2" charset="-122"/>
                          <a:ea typeface="宋体" pitchFamily="2" charset="-122"/>
                        </a:rPr>
                        <a:t>收费标准</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0000"/>
                          </a:solidFill>
                          <a:effectLst/>
                          <a:latin typeface="宋体" pitchFamily="2" charset="-122"/>
                          <a:ea typeface="宋体" pitchFamily="2" charset="-122"/>
                        </a:rPr>
                        <a:t>定价形式</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rgbClr val="000000"/>
                          </a:solidFill>
                          <a:effectLst/>
                          <a:latin typeface="宋体" pitchFamily="2" charset="-122"/>
                          <a:ea typeface="宋体" pitchFamily="2" charset="-122"/>
                        </a:rPr>
                        <a:t>备注</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1</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通知</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提供信用证通知服务</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100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rowSpan="4">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市场调节价</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dirty="0" smtClean="0">
                          <a:ln>
                            <a:noFill/>
                          </a:ln>
                          <a:solidFill>
                            <a:schemeClr val="tx1"/>
                          </a:solidFill>
                          <a:effectLst/>
                          <a:latin typeface="宋体" pitchFamily="2" charset="-122"/>
                          <a:ea typeface="宋体" pitchFamily="2" charset="-122"/>
                        </a:rPr>
                        <a:t>委托同业办理的业务，可参照同业收费标准收取</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2</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通知信用证修改</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提供通知信用证修改服务</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chemeClr val="tx1"/>
                          </a:solidFill>
                          <a:effectLst/>
                          <a:latin typeface="宋体" pitchFamily="2" charset="-122"/>
                          <a:ea typeface="宋体" pitchFamily="2" charset="-122"/>
                        </a:rPr>
                        <a:t>50</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元</a:t>
                      </a:r>
                      <a:r>
                        <a:rPr kumimoji="0" lang="en-US" altLang="zh-CN" sz="2000" b="0" i="0" u="none" strike="noStrike" cap="none" normalizeH="0" baseline="0" smtClean="0">
                          <a:ln>
                            <a:noFill/>
                          </a:ln>
                          <a:solidFill>
                            <a:schemeClr val="tx1"/>
                          </a:solidFill>
                          <a:effectLst/>
                          <a:latin typeface="宋体" pitchFamily="2" charset="-122"/>
                          <a:ea typeface="宋体" pitchFamily="2" charset="-122"/>
                        </a:rPr>
                        <a:t>/</a:t>
                      </a:r>
                      <a:r>
                        <a:rPr kumimoji="0" lang="zh-CN" altLang="en-US" sz="2000" b="0" i="0" u="none" strike="noStrike" cap="none" normalizeH="0" baseline="0" smtClean="0">
                          <a:ln>
                            <a:noFill/>
                          </a:ln>
                          <a:solidFill>
                            <a:schemeClr val="tx1"/>
                          </a:solidFill>
                          <a:effectLst/>
                          <a:latin typeface="宋体" pitchFamily="2" charset="-122"/>
                          <a:ea typeface="宋体" pitchFamily="2" charset="-122"/>
                        </a:rPr>
                        <a:t>笔</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4"/>
                  </a:ext>
                </a:extLst>
              </a:tr>
              <a:tr h="1792229">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3</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信用证修改、换单、退单</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提供国内信用证（卖方）修改、换单、退单服务</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100</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笔</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5"/>
                  </a:ext>
                </a:extLst>
              </a:tr>
              <a:tr h="1194819">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smtClean="0">
                          <a:ln>
                            <a:noFill/>
                          </a:ln>
                          <a:solidFill>
                            <a:srgbClr val="000000"/>
                          </a:solidFill>
                          <a:effectLst/>
                          <a:latin typeface="宋体" pitchFamily="2" charset="-122"/>
                          <a:ea typeface="宋体" pitchFamily="2" charset="-122"/>
                        </a:rPr>
                        <a:t>5</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验单</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zh-CN" altLang="en-US" sz="2000" b="0" i="0" u="none" strike="noStrike" cap="none" normalizeH="0" baseline="0" smtClean="0">
                          <a:ln>
                            <a:noFill/>
                          </a:ln>
                          <a:solidFill>
                            <a:srgbClr val="000000"/>
                          </a:solidFill>
                          <a:effectLst/>
                          <a:latin typeface="宋体" pitchFamily="2" charset="-122"/>
                          <a:ea typeface="宋体" pitchFamily="2" charset="-122"/>
                        </a:rPr>
                        <a:t>提供单据审核、系统处理服务</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1631950" rtl="0" eaLnBrk="1" fontAlgn="ctr" latinLnBrk="0" hangingPunct="1">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1‰</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，最低</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300</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笔，最高</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2000</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元</a:t>
                      </a:r>
                      <a:r>
                        <a:rPr kumimoji="0" lang="en-US" altLang="zh-CN" sz="2000" b="0" i="0" u="none" strike="noStrike" cap="none" normalizeH="0" baseline="0" dirty="0" smtClean="0">
                          <a:ln>
                            <a:noFill/>
                          </a:ln>
                          <a:solidFill>
                            <a:srgbClr val="000000"/>
                          </a:solidFill>
                          <a:effectLst/>
                          <a:latin typeface="宋体" pitchFamily="2" charset="-122"/>
                          <a:ea typeface="宋体" pitchFamily="2" charset="-122"/>
                        </a:rPr>
                        <a:t>/</a:t>
                      </a:r>
                      <a:r>
                        <a:rPr kumimoji="0" lang="zh-CN" altLang="en-US" sz="2000" b="0" i="0" u="none" strike="noStrike" cap="none" normalizeH="0" baseline="0" dirty="0" smtClean="0">
                          <a:ln>
                            <a:noFill/>
                          </a:ln>
                          <a:solidFill>
                            <a:srgbClr val="000000"/>
                          </a:solidFill>
                          <a:effectLst/>
                          <a:latin typeface="宋体" pitchFamily="2" charset="-122"/>
                          <a:ea typeface="宋体" pitchFamily="2" charset="-122"/>
                        </a:rPr>
                        <a:t>笔</a:t>
                      </a:r>
                    </a:p>
                  </a:txBody>
                  <a:tcPr marL="9525" marR="9525" marT="9525" marB="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6"/>
                  </a:ext>
                </a:extLst>
              </a:tr>
            </a:tbl>
          </a:graphicData>
        </a:graphic>
      </p:graphicFrame>
    </p:spTree>
  </p:cSld>
  <p:clrMapOvr>
    <a:masterClrMapping/>
  </p:clrMapOvr>
  <p:transition advTm="5000"/>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1043</TotalTime>
  <Pages>0</Pages>
  <Words>2851</Words>
  <Characters>0</Characters>
  <Application>Microsoft Office PowerPoint</Application>
  <PresentationFormat>自定义</PresentationFormat>
  <Lines>0</Lines>
  <Paragraphs>357</Paragraphs>
  <Slides>10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华文中宋</vt:lpstr>
      <vt:lpstr>宋体</vt:lpstr>
      <vt:lpstr>Arial</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丁舒琴</cp:lastModifiedBy>
  <cp:revision>206</cp:revision>
  <dcterms:created xsi:type="dcterms:W3CDTF">2015-12-29T08:57:14Z</dcterms:created>
  <dcterms:modified xsi:type="dcterms:W3CDTF">2024-01-18T04:13:24Z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2052-10.1.0.6490</vt:lpwstr>
  </property>
</Properties>
</file>